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4"/>
  </p:sldMasterIdLst>
  <p:notesMasterIdLst>
    <p:notesMasterId r:id="rId24"/>
  </p:notesMasterIdLst>
  <p:sldIdLst>
    <p:sldId id="304" r:id="rId5"/>
    <p:sldId id="307" r:id="rId6"/>
    <p:sldId id="983" r:id="rId7"/>
    <p:sldId id="984" r:id="rId8"/>
    <p:sldId id="985" r:id="rId9"/>
    <p:sldId id="979" r:id="rId10"/>
    <p:sldId id="980" r:id="rId11"/>
    <p:sldId id="982" r:id="rId12"/>
    <p:sldId id="960" r:id="rId13"/>
    <p:sldId id="978" r:id="rId14"/>
    <p:sldId id="981" r:id="rId15"/>
    <p:sldId id="972" r:id="rId16"/>
    <p:sldId id="973" r:id="rId17"/>
    <p:sldId id="974" r:id="rId18"/>
    <p:sldId id="975" r:id="rId19"/>
    <p:sldId id="976" r:id="rId20"/>
    <p:sldId id="977" r:id="rId21"/>
    <p:sldId id="291" r:id="rId22"/>
    <p:sldId id="28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2D4D"/>
    <a:srgbClr val="FFB4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D06B44-6FE3-4685-8611-7803AE514BCC}" v="219" dt="2025-07-31T05:11:51.5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90" autoAdjust="0"/>
    <p:restoredTop sz="96327" autoAdjust="0"/>
  </p:normalViewPr>
  <p:slideViewPr>
    <p:cSldViewPr snapToGrid="0">
      <p:cViewPr varScale="1">
        <p:scale>
          <a:sx n="135" d="100"/>
          <a:sy n="135" d="100"/>
        </p:scale>
        <p:origin x="1328" y="176"/>
      </p:cViewPr>
      <p:guideLst/>
    </p:cSldViewPr>
  </p:slideViewPr>
  <p:outlineViewPr>
    <p:cViewPr>
      <p:scale>
        <a:sx n="33" d="100"/>
        <a:sy n="33" d="100"/>
      </p:scale>
      <p:origin x="0" y="-590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85A737-1250-47FE-B135-F07ADF10A39D}" type="datetimeFigureOut">
              <a:rPr lang="en-AU" smtClean="0"/>
              <a:t>16/7/2026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98A52-3E68-4DEF-9DEE-6F6001ED371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22897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98A52-3E68-4DEF-9DEE-6F6001ED371C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65160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0B837-5BAB-414D-FD3F-BC42467AD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BECD61-56C3-CD9C-79DF-A83E6C6776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3ED3B1-441C-346E-365D-BFEF371A6E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E37640-22FF-947F-AF2D-DA54578CCA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98A52-3E68-4DEF-9DEE-6F6001ED371C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407253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8D0F5-F4CB-6E8E-8915-8C2C4074D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3E3CCC-CC51-427B-45B0-BB452E9270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CC5332-05FC-E167-6B96-0878712150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C7584F-F8A0-C3E4-816E-68CCADDA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98A52-3E68-4DEF-9DEE-6F6001ED371C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0603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9419EB-9D21-5E97-A6DB-3BC5AA28C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1D8E28-6543-7F8B-DF0D-280A87E8E6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3B038F-119F-ABD6-4D91-21A11D8023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5C822-9462-CB9A-19AA-3C7CC43E50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98A52-3E68-4DEF-9DEE-6F6001ED371C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75086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CAC56-8263-1F7E-6628-8E9B9B51D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70C915-C3E9-AC06-6E30-A37088C8DB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F133AD-2F34-AB6A-FAC2-5A54239A90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CFF5A8-9B30-9708-F849-F9C472244A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98A52-3E68-4DEF-9DEE-6F6001ED371C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852751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E77EE-B33D-6A81-6D5F-ED5BDDFC7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F69068-987A-119C-7DDE-C178FD0CAA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DC47CB-4473-E2B8-5BD2-E7C8F9D27F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9CFC84-B043-1084-0041-30EEFA0F7E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98A52-3E68-4DEF-9DEE-6F6001ED371C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04185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0A3D1-DC8D-56D9-DF53-2F5009D9D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788B04-399D-2E15-E08E-0CB19D418B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8D65BB-35F2-745A-9F78-0261AA6878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CECE0F-05F5-DF9F-4C9A-1342832BD2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98A52-3E68-4DEF-9DEE-6F6001ED371C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369052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352E1-2EB0-F52A-4400-F7ED73C7E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EBBE60-3700-9FD7-76CD-286A0CEB04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04BB6A-4CDB-86E2-DE81-9B6419716D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75EF65-1370-A11A-FBB1-6CD609E5F7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98A52-3E68-4DEF-9DEE-6F6001ED371C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123203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6807E-90B2-DA12-A115-38CED2C2C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F44B05-5C70-3C5D-F288-004A674246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5760C3-FFAC-93FE-08B1-3DEE234223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34A41D-F987-D054-AEB2-592C2A0C8A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98A52-3E68-4DEF-9DEE-6F6001ED371C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70742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98A52-3E68-4DEF-9DEE-6F6001ED371C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00824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7D7B8-3CB9-54DD-75F2-D9B1C21A3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47EF87-2905-C22A-61C4-5C3C45033B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860F6A-E29B-D912-D171-308BA1A483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E568DA-2B49-0E38-67F1-3F31AF9824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98A52-3E68-4DEF-9DEE-6F6001ED371C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09264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CF754-5A56-DAA4-962B-0CF85FF08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82D5BC-FCA5-277C-F13B-675EF2CF2D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691784-5CFB-6B4B-1DAA-7AECDF8A6B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6A2EC5-01EE-64EB-386D-15AE6CE639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98A52-3E68-4DEF-9DEE-6F6001ED371C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56498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0122F-1BA4-87AE-CA0D-ED049DBDC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5D7D69-40E8-BF6C-00A0-12671B531F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CB9871-DFEA-05AE-0FEB-87FFF2C278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0AA0F-5A80-10DF-7F9E-782ADC3A51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98A52-3E68-4DEF-9DEE-6F6001ED371C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43786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5E3D1-D5C2-617D-F464-F12C5DC67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CCF7C5-0600-7C5A-FA0F-A47417C322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65AE59-F0C9-13B2-8240-B51AF39B7E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8A7536-0CC1-3234-3A40-676B4E8A55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98A52-3E68-4DEF-9DEE-6F6001ED371C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25266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C71B4-6678-FC3B-BC93-81555E4D4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8E11EA-95DF-AC71-F0CA-50597E58D1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82F270-8482-11A9-07CF-463078C6F8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AD1F-F0BB-62AC-6D7E-9350C0D28C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98A52-3E68-4DEF-9DEE-6F6001ED371C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56229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F6FFA-BD90-0567-F86A-60A1404DE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490D3A-1FAB-BD64-1D1E-85441DED8C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7876A3-D32A-A532-E89B-8E4D2A1722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938454-63C4-B405-B959-6243F2C8A9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98A52-3E68-4DEF-9DEE-6F6001ED371C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887070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BBB3C-D140-4D8D-6A84-C3C0846F5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6022C6-DDF1-5841-FFDD-1694EA8B24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FCEE9F-D01A-7485-AD4C-A4FFABF982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D68948-F152-E3E6-338B-8AF63C7C0B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98A52-3E68-4DEF-9DEE-6F6001ED371C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88315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A174C5D-862E-E037-63A4-04DD7E99A07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91E35E4-6FF1-3AB7-7CE6-043B615B673B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407988" y="392059"/>
            <a:ext cx="2340000" cy="910000"/>
          </a:xfrm>
          <a:prstGeom prst="rect">
            <a:avLst/>
          </a:prstGeom>
        </p:spPr>
      </p:pic>
      <p:sp>
        <p:nvSpPr>
          <p:cNvPr id="11" name="Title 15">
            <a:extLst>
              <a:ext uri="{FF2B5EF4-FFF2-40B4-BE49-F238E27FC236}">
                <a16:creationId xmlns:a16="http://schemas.microsoft.com/office/drawing/2014/main" id="{037FD0EC-1B94-7104-BB7C-B2F925099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000" y="2065752"/>
            <a:ext cx="7920000" cy="1440000"/>
          </a:xfrm>
        </p:spPr>
        <p:txBody>
          <a:bodyPr anchor="b" anchorCtr="0"/>
          <a:lstStyle>
            <a:lvl1pPr algn="ctr"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BFA863C7-10CC-F05E-13DA-AD2F57E9D2E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36001" y="3742267"/>
            <a:ext cx="7919999" cy="1440000"/>
          </a:xfrm>
        </p:spPr>
        <p:txBody>
          <a:bodyPr/>
          <a:lstStyle>
            <a:lvl1pPr marL="0" indent="0" algn="ctr">
              <a:buNone/>
              <a:defRPr sz="2600" b="0">
                <a:solidFill>
                  <a:schemeClr val="tx2"/>
                </a:solidFill>
              </a:defRPr>
            </a:lvl1pPr>
            <a:lvl2pPr marL="0" indent="0" algn="ctr">
              <a:buNone/>
              <a:defRPr sz="2600" b="0">
                <a:solidFill>
                  <a:schemeClr val="tx2"/>
                </a:solidFill>
              </a:defRPr>
            </a:lvl2pPr>
            <a:lvl3pPr marL="0" indent="0" algn="ctr">
              <a:buNone/>
              <a:defRPr sz="2600" b="0">
                <a:solidFill>
                  <a:schemeClr val="tx2"/>
                </a:solidFill>
              </a:defRPr>
            </a:lvl3pPr>
            <a:lvl4pPr marL="0" indent="0" algn="ctr">
              <a:buNone/>
              <a:defRPr sz="2600" b="0">
                <a:solidFill>
                  <a:schemeClr val="tx2"/>
                </a:solidFill>
              </a:defRPr>
            </a:lvl4pPr>
            <a:lvl5pPr marL="0" indent="0" algn="ctr">
              <a:buNone/>
              <a:defRPr sz="2600" b="0">
                <a:solidFill>
                  <a:schemeClr val="tx2"/>
                </a:solidFill>
              </a:defRPr>
            </a:lvl5pPr>
            <a:lvl6pPr marL="0" indent="0" algn="ctr">
              <a:buNone/>
              <a:defRPr sz="2600" b="0">
                <a:solidFill>
                  <a:schemeClr val="tx2"/>
                </a:solidFill>
              </a:defRPr>
            </a:lvl6pPr>
            <a:lvl7pPr marL="0" indent="0" algn="ctr">
              <a:buNone/>
              <a:defRPr sz="2600" b="0">
                <a:solidFill>
                  <a:schemeClr val="tx2"/>
                </a:solidFill>
              </a:defRPr>
            </a:lvl7pPr>
            <a:lvl8pPr marL="0" indent="0" algn="ctr">
              <a:buNone/>
              <a:defRPr sz="2600" b="0">
                <a:solidFill>
                  <a:schemeClr val="tx2"/>
                </a:solidFill>
              </a:defRPr>
            </a:lvl8pPr>
            <a:lvl9pPr marL="0" indent="0" algn="ctr">
              <a:buNone/>
              <a:defRPr sz="2600" b="0">
                <a:solidFill>
                  <a:schemeClr val="tx2"/>
                </a:solidFill>
              </a:defRPr>
            </a:lvl9pPr>
          </a:lstStyle>
          <a:p>
            <a:r>
              <a:rPr lang="en-AU"/>
              <a:t>Subtitle or presenters name and date</a:t>
            </a:r>
            <a:endParaRPr lang="en-GB"/>
          </a:p>
          <a:p>
            <a:pPr lvl="1"/>
            <a:r>
              <a:rPr lang="en-US"/>
              <a:t>2</a:t>
            </a:r>
          </a:p>
          <a:p>
            <a:pPr lvl="2"/>
            <a:r>
              <a:rPr lang="en-US"/>
              <a:t>3</a:t>
            </a:r>
          </a:p>
          <a:p>
            <a:pPr lvl="3"/>
            <a:r>
              <a:rPr lang="en-US"/>
              <a:t>4</a:t>
            </a:r>
          </a:p>
          <a:p>
            <a:pPr lvl="4"/>
            <a:r>
              <a:rPr lang="en-US"/>
              <a:t>5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343E9F-3392-8842-8981-4FBAF2750A63}"/>
              </a:ext>
            </a:extLst>
          </p:cNvPr>
          <p:cNvSpPr txBox="1"/>
          <p:nvPr userDrawn="1"/>
        </p:nvSpPr>
        <p:spPr>
          <a:xfrm>
            <a:off x="306388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tx2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1086160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ement-grey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2639B78-E33D-7AD2-B595-7988AB6D381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118AE59-4C49-8E7A-AD9C-4C0CC1433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1453" y="2103863"/>
            <a:ext cx="5688012" cy="720000"/>
          </a:xfrm>
        </p:spPr>
        <p:txBody>
          <a:bodyPr anchor="b" anchorCtr="0"/>
          <a:lstStyle>
            <a:lvl1pPr algn="ctr">
              <a:defRPr sz="18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B72EB2-1964-1547-AC70-ACFB303618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61452" y="3155575"/>
            <a:ext cx="5688011" cy="144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1pPr>
            <a:lvl2pPr marL="0" indent="0" algn="ctr">
              <a:buNone/>
              <a:defRPr>
                <a:solidFill>
                  <a:schemeClr val="tx2"/>
                </a:solidFill>
              </a:defRPr>
            </a:lvl2pPr>
            <a:lvl3pPr marL="0" indent="0" algn="ctr">
              <a:buNone/>
              <a:defRPr>
                <a:solidFill>
                  <a:schemeClr val="tx2"/>
                </a:solidFill>
              </a:defRPr>
            </a:lvl3pPr>
            <a:lvl4pPr marL="0" indent="0" algn="ctr"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4pPr>
            <a:lvl5pPr marL="0" indent="0" algn="ctr"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5pPr>
            <a:lvl6pPr marL="0" indent="0" algn="ctr"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6pPr>
            <a:lvl7pPr marL="0" indent="0" algn="ctr"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7pPr>
            <a:lvl8pPr marL="0" indent="0" algn="ctr"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8pPr>
            <a:lvl9pPr marL="0" indent="0" algn="ctr"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A7DDDC-5B3C-8F49-9F1F-F397A4D93D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407987" y="6321422"/>
            <a:ext cx="719994" cy="2584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F8148C-22D8-9248-A77E-6B680C50FEE6}"/>
              </a:ext>
            </a:extLst>
          </p:cNvPr>
          <p:cNvSpPr txBox="1"/>
          <p:nvPr userDrawn="1"/>
        </p:nvSpPr>
        <p:spPr>
          <a:xfrm>
            <a:off x="306388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1610371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ement-blue pre-popul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urple background with plants and leaves&#10;&#10;Description automatically generated">
            <a:extLst>
              <a:ext uri="{FF2B5EF4-FFF2-40B4-BE49-F238E27FC236}">
                <a16:creationId xmlns:a16="http://schemas.microsoft.com/office/drawing/2014/main" id="{35654F3D-DDD7-25B1-EB92-D4176DAEB4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CD365B-4DAD-A117-F42C-FDD188D357B5}"/>
              </a:ext>
            </a:extLst>
          </p:cNvPr>
          <p:cNvSpPr txBox="1"/>
          <p:nvPr userDrawn="1"/>
        </p:nvSpPr>
        <p:spPr>
          <a:xfrm>
            <a:off x="3261451" y="3665541"/>
            <a:ext cx="5688011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kern="1200" err="1">
                <a:solidFill>
                  <a:schemeClr val="bg2"/>
                </a:solidFill>
                <a:latin typeface="+mn-lt"/>
                <a:ea typeface="+mn-ea"/>
                <a:cs typeface="+mn-cs"/>
              </a:rPr>
              <a:t>UniSQ</a:t>
            </a:r>
            <a:r>
              <a:rPr lang="en-US" sz="2000" kern="1200">
                <a:solidFill>
                  <a:schemeClr val="bg2"/>
                </a:solidFill>
                <a:latin typeface="+mn-lt"/>
                <a:ea typeface="+mn-ea"/>
                <a:cs typeface="+mn-cs"/>
              </a:rPr>
              <a:t> acknowledges the First Nations of southern Queensland and their ongoing connection to Country, lands, and waterways. We pay deep respect to Elders past and present.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5FFF74-05EC-DE21-2103-A57C785F26BC}"/>
              </a:ext>
            </a:extLst>
          </p:cNvPr>
          <p:cNvSpPr txBox="1"/>
          <p:nvPr userDrawn="1"/>
        </p:nvSpPr>
        <p:spPr>
          <a:xfrm>
            <a:off x="3261451" y="2044005"/>
            <a:ext cx="5688011" cy="13849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5000" b="0" kern="1200">
                <a:solidFill>
                  <a:schemeClr val="bg2"/>
                </a:solidFill>
                <a:latin typeface="+mn-lt"/>
                <a:ea typeface="+mn-ea"/>
                <a:cs typeface="+mn-cs"/>
              </a:rPr>
              <a:t>Acknowledgement of Country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CD79C7-DD54-004A-9999-500FA1D322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407987" y="6321422"/>
            <a:ext cx="719994" cy="2584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E608C09-7421-FE4E-B753-2421849279FA}"/>
              </a:ext>
            </a:extLst>
          </p:cNvPr>
          <p:cNvSpPr txBox="1"/>
          <p:nvPr userDrawn="1"/>
        </p:nvSpPr>
        <p:spPr>
          <a:xfrm>
            <a:off x="306388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3985863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ement-grey pre-popul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2639B78-E33D-7AD2-B595-7988AB6D381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B1C4CC-F0CC-F445-BF2B-58DBBD95928B}"/>
              </a:ext>
            </a:extLst>
          </p:cNvPr>
          <p:cNvSpPr txBox="1"/>
          <p:nvPr userDrawn="1"/>
        </p:nvSpPr>
        <p:spPr>
          <a:xfrm>
            <a:off x="3261451" y="3665541"/>
            <a:ext cx="5688011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kern="120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UniSQ</a:t>
            </a:r>
            <a:r>
              <a:rPr lang="en-US" sz="200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acknowledges the First Nations of southern Queensland and their ongoing connection to Country, lands, and waterways. We pay deep respect to Elders past and present.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690B8C-B110-CD41-908E-C3A044065B2A}"/>
              </a:ext>
            </a:extLst>
          </p:cNvPr>
          <p:cNvSpPr txBox="1"/>
          <p:nvPr userDrawn="1"/>
        </p:nvSpPr>
        <p:spPr>
          <a:xfrm>
            <a:off x="3261451" y="2044005"/>
            <a:ext cx="5688011" cy="13849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5000" b="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Acknowledgement of Country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3374D34-3A27-194B-B2E9-199ECECF40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407987" y="6321422"/>
            <a:ext cx="719994" cy="2584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71E94D-1BC8-6E45-8B7D-4A9A57322918}"/>
              </a:ext>
            </a:extLst>
          </p:cNvPr>
          <p:cNvSpPr txBox="1"/>
          <p:nvPr userDrawn="1"/>
        </p:nvSpPr>
        <p:spPr>
          <a:xfrm>
            <a:off x="306388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1924275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Insert Date via Header &amp; Footer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University of Southern Queensland - Select 'Insert &gt; Header &amp; Footer'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A0E0-5CC6-4BD0-905C-A0021E419432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265538A-770F-1777-ADFA-E290A9D43E3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07988" y="1233488"/>
            <a:ext cx="11376025" cy="412591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add text, or click on one of the central icons to add a table, chart, SmartArt, image or media. Press the ‘Increase/Decrease’ button under the Home tab to move through the text styles.</a:t>
            </a:r>
            <a:endParaRPr lang="en-US"/>
          </a:p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ABEFEE1C-2EF5-82D5-72F6-90EB1E318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76465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07988" y="1247246"/>
            <a:ext cx="5400000" cy="432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This slide can be used for two text boxes, or text and: chart, SmartArt, image or table.</a:t>
            </a:r>
          </a:p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12" y="1231577"/>
            <a:ext cx="5400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Insert Date via Header &amp; Footer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University of Southern Queensland - Select 'Insert &gt; Header &amp; Footer'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A0E0-5CC6-4BD0-905C-A0021E4194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580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Insert Date via Header &amp; Footer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University of Southern Queensland - Select 'Insert &gt; Header &amp; Footer'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A0E0-5CC6-4BD0-905C-A0021E419432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265538A-770F-1777-ADFA-E290A9D43E3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07989" y="1233488"/>
            <a:ext cx="5688011" cy="412591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add text, or click on one of the central icons to add a table, chart, SmartArt, image or media. Press the ‘Increase/Decrease’ button under the Home tab to move through the text styles.</a:t>
            </a:r>
            <a:endParaRPr lang="en-US"/>
          </a:p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10DCB9A-1455-2FCE-212E-148A30A4B04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04011" y="409902"/>
            <a:ext cx="4680000" cy="5647998"/>
          </a:xfrm>
          <a:solidFill>
            <a:schemeClr val="bg1">
              <a:lumMod val="75000"/>
            </a:schemeClr>
          </a:solidFill>
        </p:spPr>
        <p:txBody>
          <a:bodyPr lIns="216000" tIns="216000" rIns="216000" bIns="216000"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AU"/>
              <a:t>To insert an image, select ‘Insert Picture’, or click on icon. Select ‘Picture Format &gt; Crop’ to edit size and position of picture.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752A09-8901-3F10-CAC1-878D91DB2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9902"/>
            <a:ext cx="5688011" cy="72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74070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image-grey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7892A4B-86DA-8307-E039-A449630E74CE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19DBB3AA-6DB1-A49B-DE11-5ADD4B3853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24011" y="409902"/>
            <a:ext cx="7560000" cy="5647998"/>
          </a:xfrm>
          <a:solidFill>
            <a:schemeClr val="bg1">
              <a:lumMod val="75000"/>
            </a:schemeClr>
          </a:solidFill>
        </p:spPr>
        <p:txBody>
          <a:bodyPr lIns="216000" tIns="216000" rIns="216000" bIns="216000"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AU"/>
              <a:t>To insert an image, select ‘Insert Picture’, or click on icon. Select ‘Picture Format &gt; Crop’ to edit size and position of picture.</a:t>
            </a: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2592C0D0-81B9-6CDD-E575-F355B3E6C1A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07989" y="1661168"/>
            <a:ext cx="3419997" cy="43560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add text, or click on one of the central icons to add a table, chart, SmartArt, image or media. Press the ‘Increase/Decrease’ button under the Home tab to move through the text styles.</a:t>
            </a:r>
            <a:endParaRPr lang="en-US"/>
          </a:p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A15387E5-5899-DEB2-1696-C568034C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9902"/>
            <a:ext cx="3419997" cy="72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ACD3BAAD-CD8D-BC72-5424-D8983EADA35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/>
              <a:t>Insert Date via Header &amp; Footer</a:t>
            </a:r>
            <a:endParaRPr lang="en-GB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8D34019A-A17F-ABCE-0F4C-4AF9F69C2AA4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GB"/>
              <a:t>University of Southern Queensland - Select 'Insert &gt; Header &amp; Footer'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23ACCD93-0214-1F6E-713D-F112DE33D9B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F5AEA0E0-5CC6-4BD0-905C-A0021E41943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509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3">
            <a:extLst>
              <a:ext uri="{FF2B5EF4-FFF2-40B4-BE49-F238E27FC236}">
                <a16:creationId xmlns:a16="http://schemas.microsoft.com/office/drawing/2014/main" id="{D2A11F61-88E8-C54E-A904-36A0A81CB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9902"/>
            <a:ext cx="5218113" cy="72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8F59DBF4-A3F0-B64E-B2B4-E3A34A634E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8" y="1233488"/>
            <a:ext cx="5218112" cy="1440000"/>
          </a:xfrm>
        </p:spPr>
        <p:txBody>
          <a:bodyPr anchor="t" anchorCtr="0"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44C266F1-1701-5BDD-61CD-4C742DA1388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24012" y="4494237"/>
            <a:ext cx="5760000" cy="144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B896A212-9784-FB73-521C-4ADE303B829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24011" y="409902"/>
            <a:ext cx="5760000" cy="3816000"/>
          </a:xfrm>
          <a:solidFill>
            <a:schemeClr val="bg1">
              <a:lumMod val="75000"/>
            </a:schemeClr>
          </a:solidFill>
        </p:spPr>
        <p:txBody>
          <a:bodyPr lIns="216000" tIns="216000" rIns="216000" bIns="216000"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6A598627-BD47-B25F-EA90-C550B65DC96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8" y="3252236"/>
            <a:ext cx="2449512" cy="2772000"/>
          </a:xfrm>
          <a:solidFill>
            <a:schemeClr val="bg1">
              <a:lumMod val="75000"/>
            </a:schemeClr>
          </a:solidFill>
        </p:spPr>
        <p:txBody>
          <a:bodyPr lIns="216000" tIns="216000" rIns="216000" bIns="216000"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FC47B7-F181-6357-3AF0-DF39D7846DE2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/>
              <a:t>Insert Date via Header &amp; Footer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FA0B54-DE91-DF4D-EFA2-2061883F4B3E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GB"/>
              <a:t>University of Southern Queensland - Select 'Insert &gt; Header &amp; Footer'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B637D483-258A-5551-445E-43F15E86D555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F5AEA0E0-5CC6-4BD0-905C-A0021E41943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0739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image with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10DCB9A-1455-2FCE-212E-148A30A4B04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5998" y="0"/>
            <a:ext cx="6096002" cy="6858000"/>
          </a:xfrm>
          <a:solidFill>
            <a:schemeClr val="bg1">
              <a:lumMod val="75000"/>
            </a:schemeClr>
          </a:solidFill>
        </p:spPr>
        <p:txBody>
          <a:bodyPr lIns="216000" tIns="216000" rIns="216000" bIns="216000"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AU"/>
              <a:t>To insert an image, select ‘Insert Picture’, or click on icon. Select ‘Picture Format &gt; Crop’ to edit size and position of picture.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Insert Date via Header &amp; Footer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76012" y="6270624"/>
            <a:ext cx="5220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University of Southern Queensland - Select 'Insert &gt; Header &amp; Footer'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EA0E0-5CC6-4BD0-905C-A0021E41943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265538A-770F-1777-ADFA-E290A9D43E3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07989" y="1233488"/>
            <a:ext cx="5256000" cy="412591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add text, or click on one of the central icons to add a table, chart, SmartArt, image or media. Press the ‘Increase/Decrease’ button under the Home tab to move through the text styles.</a:t>
            </a:r>
            <a:endParaRPr lang="en-US"/>
          </a:p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752A09-8901-3F10-CAC1-878D91DB2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9902"/>
            <a:ext cx="5256000" cy="72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456165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D3B57A14-524A-813B-E691-B16AE007849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07989" y="1233488"/>
            <a:ext cx="3960000" cy="412591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add text, or click on one of the central icons to add a table, chart, SmartArt, image or media. Press the ‘Increase/Decrease’ button under the Home tab to move through the text styles.</a:t>
            </a:r>
            <a:endParaRPr lang="en-US"/>
          </a:p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7809539-44E4-A617-A619-7A9DE9AB4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9902"/>
            <a:ext cx="3960000" cy="72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313A6A2B-C218-60DC-5F87-4316B1CC1389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4781064" y="409902"/>
            <a:ext cx="7002947" cy="56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AU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F4FBA9F7-5AFE-40DA-2074-DACCE3532213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/>
              <a:t>Insert Date via Header &amp; Footer</a:t>
            </a:r>
            <a:endParaRPr lang="en-GB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D241BCC0-883B-D4F9-01FB-FBB9B251423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GB"/>
              <a:t>University of Southern Queensland - Select 'Insert &gt; Header &amp; Footer'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D8B7FB9-9CEF-786C-48AF-AF6E5B4D147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5AEA0E0-5CC6-4BD0-905C-A0021E41943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926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111F0591-F1E4-5640-91E4-2CE3E01094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3" b="10211"/>
          <a:stretch/>
        </p:blipFill>
        <p:spPr>
          <a:xfrm>
            <a:off x="-4385" y="0"/>
            <a:ext cx="12192000" cy="6858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1E35E4-6FF1-3AB7-7CE6-043B615B673B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407988" y="392059"/>
            <a:ext cx="2340000" cy="910000"/>
          </a:xfrm>
          <a:prstGeom prst="rect">
            <a:avLst/>
          </a:prstGeom>
        </p:spPr>
      </p:pic>
      <p:sp>
        <p:nvSpPr>
          <p:cNvPr id="11" name="Title 15">
            <a:extLst>
              <a:ext uri="{FF2B5EF4-FFF2-40B4-BE49-F238E27FC236}">
                <a16:creationId xmlns:a16="http://schemas.microsoft.com/office/drawing/2014/main" id="{037FD0EC-1B94-7104-BB7C-B2F925099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000" y="2065752"/>
            <a:ext cx="7920000" cy="1440000"/>
          </a:xfrm>
        </p:spPr>
        <p:txBody>
          <a:bodyPr anchor="b" anchorCtr="0"/>
          <a:lstStyle>
            <a:lvl1pPr algn="ctr"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BFA863C7-10CC-F05E-13DA-AD2F57E9D2E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36001" y="3742267"/>
            <a:ext cx="7919999" cy="1440000"/>
          </a:xfrm>
        </p:spPr>
        <p:txBody>
          <a:bodyPr/>
          <a:lstStyle>
            <a:lvl1pPr marL="0" indent="0" algn="ctr">
              <a:buNone/>
              <a:defRPr sz="2600" b="0">
                <a:solidFill>
                  <a:schemeClr val="tx2"/>
                </a:solidFill>
              </a:defRPr>
            </a:lvl1pPr>
            <a:lvl2pPr marL="0" indent="0" algn="ctr">
              <a:buNone/>
              <a:defRPr sz="2600" b="0">
                <a:solidFill>
                  <a:schemeClr val="tx2"/>
                </a:solidFill>
              </a:defRPr>
            </a:lvl2pPr>
            <a:lvl3pPr marL="0" indent="0" algn="ctr">
              <a:buNone/>
              <a:defRPr sz="2600" b="0">
                <a:solidFill>
                  <a:schemeClr val="tx2"/>
                </a:solidFill>
              </a:defRPr>
            </a:lvl3pPr>
            <a:lvl4pPr marL="0" indent="0" algn="ctr">
              <a:buNone/>
              <a:defRPr sz="2600" b="0">
                <a:solidFill>
                  <a:schemeClr val="tx2"/>
                </a:solidFill>
              </a:defRPr>
            </a:lvl4pPr>
            <a:lvl5pPr marL="0" indent="0" algn="ctr">
              <a:buNone/>
              <a:defRPr sz="2600" b="0">
                <a:solidFill>
                  <a:schemeClr val="tx2"/>
                </a:solidFill>
              </a:defRPr>
            </a:lvl5pPr>
            <a:lvl6pPr marL="0" indent="0" algn="ctr">
              <a:buNone/>
              <a:defRPr sz="2600" b="0">
                <a:solidFill>
                  <a:schemeClr val="tx2"/>
                </a:solidFill>
              </a:defRPr>
            </a:lvl6pPr>
            <a:lvl7pPr marL="0" indent="0" algn="ctr">
              <a:buNone/>
              <a:defRPr sz="2600" b="0">
                <a:solidFill>
                  <a:schemeClr val="tx2"/>
                </a:solidFill>
              </a:defRPr>
            </a:lvl7pPr>
            <a:lvl8pPr marL="0" indent="0" algn="ctr">
              <a:buNone/>
              <a:defRPr sz="2600" b="0">
                <a:solidFill>
                  <a:schemeClr val="tx2"/>
                </a:solidFill>
              </a:defRPr>
            </a:lvl8pPr>
            <a:lvl9pPr marL="0" indent="0" algn="ctr">
              <a:buNone/>
              <a:defRPr sz="2600" b="0">
                <a:solidFill>
                  <a:schemeClr val="tx2"/>
                </a:solidFill>
              </a:defRPr>
            </a:lvl9pPr>
          </a:lstStyle>
          <a:p>
            <a:r>
              <a:rPr lang="en-AU"/>
              <a:t>Subtitle or presenters name and date</a:t>
            </a:r>
            <a:endParaRPr lang="en-GB"/>
          </a:p>
          <a:p>
            <a:pPr lvl="1"/>
            <a:r>
              <a:rPr lang="en-US"/>
              <a:t>2</a:t>
            </a:r>
          </a:p>
          <a:p>
            <a:pPr lvl="2"/>
            <a:r>
              <a:rPr lang="en-US"/>
              <a:t>3</a:t>
            </a:r>
          </a:p>
          <a:p>
            <a:pPr lvl="3"/>
            <a:r>
              <a:rPr lang="en-US"/>
              <a:t>4</a:t>
            </a:r>
          </a:p>
          <a:p>
            <a:pPr lvl="4"/>
            <a:r>
              <a:rPr lang="en-US"/>
              <a:t>5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2E3EBA-8A19-A645-9BBA-92C3394AF634}"/>
              </a:ext>
            </a:extLst>
          </p:cNvPr>
          <p:cNvSpPr txBox="1"/>
          <p:nvPr userDrawn="1"/>
        </p:nvSpPr>
        <p:spPr>
          <a:xfrm>
            <a:off x="306388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tx2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4057790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small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D3B57A14-524A-813B-E691-B16AE007849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07988" y="1233488"/>
            <a:ext cx="5040000" cy="412591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add text, or click on one of the central icons to add a table, chart, SmartArt, image or media. Press the ‘Increase/Decrease’ button under the Home tab to move through the text styles.</a:t>
            </a:r>
            <a:endParaRPr lang="en-US"/>
          </a:p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7809539-44E4-A617-A619-7A9DE9AB4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6" y="409902"/>
            <a:ext cx="5040000" cy="72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313A6A2B-C218-60DC-5F87-4316B1CC1389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096000" y="1233488"/>
            <a:ext cx="5688012" cy="4828414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F16FF8-3D4E-9165-11EA-2C344C2B8758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/>
              <a:t>Insert Date via Header &amp; Footer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F781D6-6249-D013-80E2-6EB642BFC0F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GB"/>
              <a:t>University of Southern Queensland - Select 'Insert &gt; Header &amp; Footer'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2E144B-C3DA-59AC-F92B-FBF55D9D542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5AEA0E0-5CC6-4BD0-905C-A0021E41943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605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809E5C6-5EA7-092E-714B-60D328A87168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6865432F-A655-9465-049B-687427C9B7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07989" y="1447302"/>
            <a:ext cx="5688012" cy="4750828"/>
          </a:xfrm>
        </p:spPr>
        <p:txBody>
          <a:bodyPr/>
          <a:lstStyle>
            <a:lvl1pPr algn="ctr">
              <a:defRPr b="0"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0" name="Chart Placeholder 8">
            <a:extLst>
              <a:ext uri="{FF2B5EF4-FFF2-40B4-BE49-F238E27FC236}">
                <a16:creationId xmlns:a16="http://schemas.microsoft.com/office/drawing/2014/main" id="{BE687D78-8841-DB65-EF4F-B95059CFAE1A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097589" y="1447302"/>
            <a:ext cx="5688012" cy="4750828"/>
          </a:xfrm>
        </p:spPr>
        <p:txBody>
          <a:bodyPr/>
          <a:lstStyle>
            <a:lvl1pPr algn="ctr">
              <a:defRPr b="0"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1A51612-10DF-CEB6-B4A4-3CAC12C62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28F7CF-34C8-77DA-CB2C-B72AAC7246C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Insert Date via Header &amp; Footer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29700-F1F8-AB12-B003-6A4B3D44A35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University of Southern Queensland - Select 'Insert &gt; Header &amp; Footer'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DE4F577-54A2-78E2-1981-91FC75FDBD0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5AEA0E0-5CC6-4BD0-905C-A0021E41943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7309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66FC9D9-6B27-AA4C-050D-43FF64DEB203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CEB8275F-1A5A-4D80-ADC3-6FFDA14F3624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07988" y="2018688"/>
            <a:ext cx="11376025" cy="3960000"/>
          </a:xfrm>
        </p:spPr>
        <p:txBody>
          <a:bodyPr anchor="ctr" anchorCtr="0"/>
          <a:lstStyle>
            <a:lvl1pPr algn="ctr">
              <a:defRPr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E45A1F-9393-9C25-886D-2EE274903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B92BA4-3C22-E89A-E096-44D7AF01726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Insert Date via Header &amp; Footer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8756BF-0604-864A-4AF1-EDE8DC99CDA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University of Southern Queensland - Select 'Insert &gt; Header &amp; Footer'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E61568-8347-CF37-431A-51BB08D097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5AEA0E0-5CC6-4BD0-905C-A0021E41943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330E014-8053-2BE4-8909-F079E9308AD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7988" y="1233488"/>
            <a:ext cx="11376025" cy="72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310758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9A8A78D-AE98-0020-7EB0-27A41CE59C05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FEBFFFE4-0D05-89CC-59E5-F07B5D25D8F2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07988" y="2198688"/>
            <a:ext cx="11376000" cy="3780000"/>
          </a:xfrm>
        </p:spPr>
        <p:txBody>
          <a:bodyPr anchor="ctr" anchorCtr="0"/>
          <a:lstStyle>
            <a:lvl1pPr algn="ctr">
              <a:defRPr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A335D74-85BD-243D-29E1-4DFFCC832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E036B7-8CF8-EA6A-CD4A-10013B2994C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Insert Date via Header &amp; Footer</a:t>
            </a:r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0225BF4-BA66-6F2D-B085-98F74C79AD5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University of Southern Queensland - Select 'Insert &gt; Header &amp; Footer'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7ABA761-8BA2-2AC1-3139-5DD6244D2B0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5AEA0E0-5CC6-4BD0-905C-A0021E41943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0E3C1573-29B6-0F65-9234-B7702B39EAF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7988" y="1233488"/>
            <a:ext cx="11376025" cy="72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405844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Image with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DF277E2-DF8B-D9FE-9321-EFD5D8F76F5E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272000" y="0"/>
            <a:ext cx="7920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1080000" tIns="360000" rIns="1080000" bIns="360000" anchor="ctr" anchorCtr="0">
            <a:noAutofit/>
          </a:bodyPr>
          <a:lstStyle>
            <a:lvl1pPr algn="l">
              <a:defRPr sz="1400" b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ctr">
              <a:defRPr b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</a:lstStyle>
          <a:p>
            <a:r>
              <a:rPr lang="en-AU"/>
              <a:t>To insert an image, select ‘Insert Picture’, or click on icon. Select ‘Picture Format &gt; Crop’ to edit size and position of picture.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7D0EA6D-A523-ACBF-4F29-4867595F16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44050" y="376238"/>
            <a:ext cx="2257425" cy="2301875"/>
          </a:xfrm>
          <a:prstGeom prst="roundRect">
            <a:avLst>
              <a:gd name="adj" fmla="val 20903"/>
            </a:avLst>
          </a:prstGeom>
          <a:ln>
            <a:solidFill>
              <a:schemeClr val="bg1"/>
            </a:solidFill>
          </a:ln>
        </p:spPr>
        <p:txBody>
          <a:bodyPr anchor="ctr" anchorCtr="0"/>
          <a:lstStyle>
            <a:lvl1pPr algn="ctr">
              <a:defRPr sz="4900" b="0">
                <a:solidFill>
                  <a:schemeClr val="accent3"/>
                </a:solidFill>
                <a:latin typeface="+mn-lt"/>
              </a:defRPr>
            </a:lvl1pPr>
            <a:lvl2pPr marL="0" indent="0" algn="ctr">
              <a:spcBef>
                <a:spcPts val="0"/>
              </a:spcBef>
              <a:buNone/>
              <a:defRPr sz="1200" b="0">
                <a:solidFill>
                  <a:schemeClr val="accent3"/>
                </a:solidFill>
                <a:latin typeface="+mn-lt"/>
              </a:defRPr>
            </a:lvl2pPr>
            <a:lvl3pPr marL="0" indent="0" algn="ctr">
              <a:buNone/>
              <a:defRPr sz="1200" b="0">
                <a:solidFill>
                  <a:schemeClr val="accent3"/>
                </a:solidFill>
                <a:latin typeface="+mn-lt"/>
              </a:defRPr>
            </a:lvl3pPr>
            <a:lvl4pPr algn="ctr">
              <a:defRPr sz="1200" b="0">
                <a:solidFill>
                  <a:schemeClr val="accent3"/>
                </a:solidFill>
                <a:latin typeface="+mn-lt"/>
              </a:defRPr>
            </a:lvl4pPr>
            <a:lvl5pPr algn="ctr">
              <a:defRPr sz="1200" b="0">
                <a:solidFill>
                  <a:schemeClr val="accent3"/>
                </a:solidFill>
                <a:latin typeface="+mn-lt"/>
              </a:defRPr>
            </a:lvl5pPr>
            <a:lvl6pPr algn="ctr">
              <a:defRPr sz="1200">
                <a:solidFill>
                  <a:schemeClr val="accent3"/>
                </a:solidFill>
              </a:defRPr>
            </a:lvl6pPr>
            <a:lvl7pPr algn="ctr">
              <a:defRPr sz="1200">
                <a:solidFill>
                  <a:schemeClr val="accent3"/>
                </a:solidFill>
              </a:defRPr>
            </a:lvl7pPr>
            <a:lvl8pPr algn="ctr">
              <a:defRPr sz="1200">
                <a:solidFill>
                  <a:schemeClr val="accent3"/>
                </a:solidFill>
              </a:defRPr>
            </a:lvl8pPr>
            <a:lvl9pPr algn="ctr">
              <a:defRPr sz="1200">
                <a:solidFill>
                  <a:schemeClr val="accent3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57E44C67-AD82-158F-3B67-4971A7FFF5C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07989" y="1661168"/>
            <a:ext cx="3419997" cy="435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/>
              <a:t>Click to add text, or click on one of the central icons to add a table, chart, SmartArt, image or media. Press the ‘Increase/Decrease’ button under the Home tab to move through the text styles.</a:t>
            </a:r>
            <a:endParaRPr lang="en-US"/>
          </a:p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2228F09-BC2B-A0D4-73FD-BD53757EA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9902"/>
            <a:ext cx="3419998" cy="82358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5D9539A2-4ECC-5219-A59E-943403E24336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/>
              <a:t>Insert Date via Header &amp; Footer</a:t>
            </a:r>
            <a:endParaRPr lang="en-GB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98B41F66-E952-D548-F4FA-23852D22E1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272000" y="6270624"/>
            <a:ext cx="7224012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University of Southern Queensland - Select 'Insert &gt; Header &amp; Footer'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290230E-8024-4FA1-DCBE-8F3A741E4E3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EA0E0-5CC6-4BD0-905C-A0021E41943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5230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image with bleed-dark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4EC220-35DB-31F6-FA7E-6D75790F001D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B428F272-B3D9-8A5C-B7C9-EAE0B4CF8E2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07989" y="1661168"/>
            <a:ext cx="3419997" cy="4356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/>
              <a:t>Click to add text, or click on one of the central icons to add a table, chart, SmartArt, image or media. Press the ‘Increase/Decrease’ button under the Home tab to move through the text styles.</a:t>
            </a:r>
            <a:endParaRPr lang="en-US"/>
          </a:p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3CA0814-35AB-3659-1500-065570B38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9902"/>
            <a:ext cx="3419998" cy="8235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00F2806-A8AE-93C1-7559-C92536D9F54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4272000" y="0"/>
            <a:ext cx="7920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1080000" tIns="360000" rIns="1080000" bIns="360000" anchor="ctr" anchorCtr="0">
            <a:noAutofit/>
          </a:bodyPr>
          <a:lstStyle>
            <a:lvl1pPr algn="l">
              <a:defRPr sz="1400" b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ctr">
              <a:defRPr b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</a:lstStyle>
          <a:p>
            <a:r>
              <a:rPr lang="en-AU"/>
              <a:t>To insert an image, select ‘Insert Picture’, or click on icon. Select ‘Picture Format &gt; Crop’ to edit size and position of picture.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88BCE465-8214-40A8-6001-6EE063DCDC1E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Date via Header &amp; Footer</a:t>
            </a:r>
            <a:endParaRPr lang="en-GB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DF4CFDE-FEEB-CD4A-1EC3-418D0FA1628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University of Southern Queensland - Select 'Insert &gt; Header &amp; Footer'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38BA931-4A16-3136-25A6-C689AB2CFE4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EA0E0-5CC6-4BD0-905C-A0021E41943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5F1629-1FF7-6147-80F0-E3DBA9C69E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407987" y="6321422"/>
            <a:ext cx="719994" cy="2584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8631DF9-B105-DF4F-874F-BA0429FD53A2}"/>
              </a:ext>
            </a:extLst>
          </p:cNvPr>
          <p:cNvSpPr txBox="1"/>
          <p:nvPr userDrawn="1"/>
        </p:nvSpPr>
        <p:spPr>
          <a:xfrm>
            <a:off x="306388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12595049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DCB77AA-193D-11F4-1361-3D25C9859766}"/>
              </a:ext>
            </a:extLst>
          </p:cNvPr>
          <p:cNvSpPr/>
          <p:nvPr userDrawn="1"/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Graphic 9">
            <a:extLst>
              <a:ext uri="{FF2B5EF4-FFF2-40B4-BE49-F238E27FC236}">
                <a16:creationId xmlns:a16="http://schemas.microsoft.com/office/drawing/2014/main" id="{43166FF8-DB42-C2D3-9B18-E656515F5E42}"/>
              </a:ext>
            </a:extLst>
          </p:cNvPr>
          <p:cNvSpPr/>
          <p:nvPr/>
        </p:nvSpPr>
        <p:spPr bwMode="gray">
          <a:xfrm>
            <a:off x="0" y="0"/>
            <a:ext cx="12192000" cy="6858000"/>
          </a:xfrm>
          <a:custGeom>
            <a:avLst/>
            <a:gdLst>
              <a:gd name="connsiteX0" fmla="*/ 1258739 w 12144071"/>
              <a:gd name="connsiteY0" fmla="*/ 0 h 6834425"/>
              <a:gd name="connsiteX1" fmla="*/ 1258739 w 12144071"/>
              <a:gd name="connsiteY1" fmla="*/ 5189042 h 6834425"/>
              <a:gd name="connsiteX2" fmla="*/ 246696 w 12144071"/>
              <a:gd name="connsiteY2" fmla="*/ 6201579 h 6834425"/>
              <a:gd name="connsiteX3" fmla="*/ 0 w 12144071"/>
              <a:gd name="connsiteY3" fmla="*/ 6201579 h 6834425"/>
              <a:gd name="connsiteX4" fmla="*/ 0 w 12144071"/>
              <a:gd name="connsiteY4" fmla="*/ 6834426 h 6834425"/>
              <a:gd name="connsiteX5" fmla="*/ 12144072 w 12144071"/>
              <a:gd name="connsiteY5" fmla="*/ 6834426 h 6834425"/>
              <a:gd name="connsiteX6" fmla="*/ 12144072 w 12144071"/>
              <a:gd name="connsiteY6" fmla="*/ 6201579 h 6834425"/>
              <a:gd name="connsiteX7" fmla="*/ 2346648 w 12144071"/>
              <a:gd name="connsiteY7" fmla="*/ 6201579 h 6834425"/>
              <a:gd name="connsiteX8" fmla="*/ 1334605 w 12144071"/>
              <a:gd name="connsiteY8" fmla="*/ 5189042 h 6834425"/>
              <a:gd name="connsiteX9" fmla="*/ 1334605 w 12144071"/>
              <a:gd name="connsiteY9" fmla="*/ 0 h 6834425"/>
              <a:gd name="connsiteX10" fmla="*/ 1258739 w 12144071"/>
              <a:gd name="connsiteY10" fmla="*/ 0 h 683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44071" h="6834425">
                <a:moveTo>
                  <a:pt x="1258739" y="0"/>
                </a:moveTo>
                <a:lnTo>
                  <a:pt x="1258739" y="5189042"/>
                </a:lnTo>
                <a:cubicBezTo>
                  <a:pt x="1258739" y="5748218"/>
                  <a:pt x="805689" y="6201579"/>
                  <a:pt x="246696" y="6201579"/>
                </a:cubicBezTo>
                <a:lnTo>
                  <a:pt x="0" y="6201579"/>
                </a:lnTo>
                <a:lnTo>
                  <a:pt x="0" y="6834426"/>
                </a:lnTo>
                <a:lnTo>
                  <a:pt x="12144072" y="6834426"/>
                </a:lnTo>
                <a:lnTo>
                  <a:pt x="12144072" y="6201579"/>
                </a:lnTo>
                <a:lnTo>
                  <a:pt x="2346648" y="6201579"/>
                </a:lnTo>
                <a:cubicBezTo>
                  <a:pt x="1787744" y="6201579"/>
                  <a:pt x="1334605" y="5748218"/>
                  <a:pt x="1334605" y="5189042"/>
                </a:cubicBezTo>
                <a:lnTo>
                  <a:pt x="1334605" y="0"/>
                </a:lnTo>
                <a:lnTo>
                  <a:pt x="1258739" y="0"/>
                </a:lnTo>
                <a:close/>
              </a:path>
            </a:pathLst>
          </a:custGeom>
          <a:solidFill>
            <a:schemeClr val="bg2"/>
          </a:solidFill>
          <a:ln w="89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16F2274-3689-47E7-BDC8-BE3337A6158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7987" y="404813"/>
            <a:ext cx="1296000" cy="828676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>
              <a:spcBef>
                <a:spcPts val="0"/>
              </a:spcBef>
              <a:defRPr sz="5000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buNone/>
              <a:defRPr sz="5000">
                <a:solidFill>
                  <a:schemeClr val="bg2"/>
                </a:solidFill>
              </a:defRPr>
            </a:lvl2pPr>
            <a:lvl3pPr marL="0" indent="0">
              <a:spcBef>
                <a:spcPts val="0"/>
              </a:spcBef>
              <a:buNone/>
              <a:defRPr sz="5000">
                <a:solidFill>
                  <a:schemeClr val="bg2"/>
                </a:solidFill>
              </a:defRPr>
            </a:lvl3pPr>
            <a:lvl4pPr>
              <a:spcBef>
                <a:spcPts val="0"/>
              </a:spcBef>
              <a:defRPr sz="5000" b="0">
                <a:solidFill>
                  <a:schemeClr val="bg2"/>
                </a:solidFill>
              </a:defRPr>
            </a:lvl4pPr>
            <a:lvl5pPr>
              <a:spcBef>
                <a:spcPts val="0"/>
              </a:spcBef>
              <a:defRPr sz="5000">
                <a:solidFill>
                  <a:schemeClr val="bg2"/>
                </a:solidFill>
              </a:defRPr>
            </a:lvl5pPr>
            <a:lvl6pPr>
              <a:spcBef>
                <a:spcPts val="0"/>
              </a:spcBef>
              <a:defRPr sz="5000">
                <a:solidFill>
                  <a:schemeClr val="bg2"/>
                </a:solidFill>
              </a:defRPr>
            </a:lvl6pPr>
            <a:lvl7pPr>
              <a:spcBef>
                <a:spcPts val="0"/>
              </a:spcBef>
              <a:defRPr sz="5000">
                <a:solidFill>
                  <a:schemeClr val="bg2"/>
                </a:solidFill>
              </a:defRPr>
            </a:lvl7pPr>
            <a:lvl8pPr>
              <a:spcBef>
                <a:spcPts val="0"/>
              </a:spcBef>
              <a:defRPr sz="5000">
                <a:solidFill>
                  <a:schemeClr val="bg2"/>
                </a:solidFill>
              </a:defRPr>
            </a:lvl8pPr>
            <a:lvl9pPr>
              <a:spcBef>
                <a:spcPts val="0"/>
              </a:spcBef>
              <a:defRPr sz="5000">
                <a:solidFill>
                  <a:schemeClr val="bg2"/>
                </a:solidFill>
              </a:defRPr>
            </a:lvl9pPr>
          </a:lstStyle>
          <a:p>
            <a:pPr lvl="0"/>
            <a:r>
              <a:rPr lang="en-US"/>
              <a:t>00</a:t>
            </a:r>
            <a:endParaRPr lang="en-AU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F7EFD341-6CC4-002C-79D4-DF686D59261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44012" y="2064817"/>
            <a:ext cx="7200000" cy="1440000"/>
          </a:xfrm>
        </p:spPr>
        <p:txBody>
          <a:bodyPr/>
          <a:lstStyle>
            <a:lvl1pPr marL="0" indent="0" algn="l">
              <a:buNone/>
              <a:defRPr sz="2000" b="0">
                <a:solidFill>
                  <a:schemeClr val="bg2"/>
                </a:solidFill>
              </a:defRPr>
            </a:lvl1pPr>
            <a:lvl2pPr marL="0" indent="0" algn="l">
              <a:buNone/>
              <a:defRPr sz="2000" b="0">
                <a:solidFill>
                  <a:schemeClr val="bg2"/>
                </a:solidFill>
              </a:defRPr>
            </a:lvl2pPr>
            <a:lvl3pPr marL="0" indent="0" algn="l">
              <a:buNone/>
              <a:defRPr sz="2000" b="0">
                <a:solidFill>
                  <a:schemeClr val="bg2"/>
                </a:solidFill>
              </a:defRPr>
            </a:lvl3pPr>
            <a:lvl4pPr marL="0" indent="0" algn="l">
              <a:buNone/>
              <a:defRPr sz="2000" b="0">
                <a:solidFill>
                  <a:schemeClr val="bg2"/>
                </a:solidFill>
              </a:defRPr>
            </a:lvl4pPr>
            <a:lvl5pPr marL="0" indent="0" algn="l">
              <a:buNone/>
              <a:defRPr sz="2000" b="0">
                <a:solidFill>
                  <a:schemeClr val="bg2"/>
                </a:solidFill>
              </a:defRPr>
            </a:lvl5pPr>
            <a:lvl6pPr marL="0" indent="0" algn="l">
              <a:buNone/>
              <a:defRPr sz="2000" b="0">
                <a:solidFill>
                  <a:schemeClr val="bg2"/>
                </a:solidFill>
              </a:defRPr>
            </a:lvl6pPr>
            <a:lvl7pPr marL="0" indent="0" algn="l">
              <a:buNone/>
              <a:defRPr sz="2000" b="0">
                <a:solidFill>
                  <a:schemeClr val="bg2"/>
                </a:solidFill>
              </a:defRPr>
            </a:lvl7pPr>
            <a:lvl8pPr marL="0" indent="0" algn="l">
              <a:buNone/>
              <a:defRPr sz="2000" b="0">
                <a:solidFill>
                  <a:schemeClr val="bg2"/>
                </a:solidFill>
              </a:defRPr>
            </a:lvl8pPr>
            <a:lvl9pPr marL="0" indent="0" algn="l">
              <a:buNone/>
              <a:defRPr sz="2000" b="0">
                <a:solidFill>
                  <a:schemeClr val="bg2"/>
                </a:solidFill>
              </a:defRPr>
            </a:lvl9pPr>
          </a:lstStyle>
          <a:p>
            <a:r>
              <a:rPr lang="en-AU"/>
              <a:t>Click to add Subtitle</a:t>
            </a:r>
            <a:endParaRPr lang="en-GB"/>
          </a:p>
          <a:p>
            <a:pPr lvl="1"/>
            <a:r>
              <a:rPr lang="en-US"/>
              <a:t>2</a:t>
            </a:r>
          </a:p>
          <a:p>
            <a:pPr lvl="2"/>
            <a:r>
              <a:rPr lang="en-US"/>
              <a:t>3</a:t>
            </a:r>
          </a:p>
          <a:p>
            <a:pPr lvl="3"/>
            <a:r>
              <a:rPr lang="en-US"/>
              <a:t>4</a:t>
            </a:r>
          </a:p>
          <a:p>
            <a:pPr lvl="4"/>
            <a:r>
              <a:rPr lang="en-US"/>
              <a:t>5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80C383-3B91-B6EB-40CB-78AAB1340A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4012" y="409902"/>
            <a:ext cx="9540000" cy="823586"/>
          </a:xfrm>
        </p:spPr>
        <p:txBody>
          <a:bodyPr/>
          <a:lstStyle>
            <a:lvl1pPr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AU"/>
              <a:t>Click to add Section title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BB062EC-AEB6-5F1D-CC85-A021FD9162C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/>
              <a:t>Insert Date via Header &amp; Footer</a:t>
            </a:r>
            <a:endParaRPr lang="en-GB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63072322-1DDC-B93C-FD49-FDE747DB7CA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GB"/>
              <a:t>University of Southern Queensland - Select 'Insert &gt; Header &amp; Footer'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EAA3C394-53BA-DD0A-C1CF-9DE0C7C788C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F5AEA0E0-5CC6-4BD0-905C-A0021E41943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E8B2448A-1BEA-254A-86E0-20EF146FCE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407987" y="6321422"/>
            <a:ext cx="719995" cy="25840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5C8F111-E4DF-C54B-A686-6726CE55BE4A}"/>
              </a:ext>
            </a:extLst>
          </p:cNvPr>
          <p:cNvSpPr txBox="1"/>
          <p:nvPr userDrawn="1"/>
        </p:nvSpPr>
        <p:spPr>
          <a:xfrm>
            <a:off x="306388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tx2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487722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-image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E05B7F1-A826-D473-5D14-C2B4CDE7AA6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6A15F2A-CA03-47B3-FF01-215C3C24F1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989552"/>
            <a:ext cx="5338295" cy="1440000"/>
          </a:xfrm>
        </p:spPr>
        <p:txBody>
          <a:bodyPr anchor="b" anchorCtr="0"/>
          <a:lstStyle>
            <a:lvl1pPr algn="ctr"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AU"/>
              <a:t>Click to add Section title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C614F521-CD24-AEF9-E449-417529857D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989" y="3666067"/>
            <a:ext cx="5338294" cy="1440000"/>
          </a:xfrm>
        </p:spPr>
        <p:txBody>
          <a:bodyPr/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0" indent="0" algn="ctr">
              <a:buNone/>
              <a:defRPr sz="2000" b="0">
                <a:solidFill>
                  <a:schemeClr val="tx2"/>
                </a:solidFill>
              </a:defRPr>
            </a:lvl2pPr>
            <a:lvl3pPr marL="0" indent="0" algn="ctr">
              <a:buNone/>
              <a:defRPr sz="2000" b="0">
                <a:solidFill>
                  <a:schemeClr val="tx2"/>
                </a:solidFill>
              </a:defRPr>
            </a:lvl3pPr>
            <a:lvl4pPr marL="0" indent="0" algn="ctr">
              <a:buNone/>
              <a:defRPr sz="2000" b="0">
                <a:solidFill>
                  <a:schemeClr val="tx2"/>
                </a:solidFill>
              </a:defRPr>
            </a:lvl4pPr>
            <a:lvl5pPr marL="0" indent="0" algn="ctr">
              <a:buNone/>
              <a:defRPr sz="2000" b="0">
                <a:solidFill>
                  <a:schemeClr val="tx2"/>
                </a:solidFill>
              </a:defRPr>
            </a:lvl5pPr>
            <a:lvl6pPr marL="0" indent="0" algn="ctr">
              <a:buNone/>
              <a:defRPr sz="2000" b="0">
                <a:solidFill>
                  <a:schemeClr val="tx2"/>
                </a:solidFill>
              </a:defRPr>
            </a:lvl6pPr>
            <a:lvl7pPr marL="0" indent="0" algn="ctr">
              <a:buNone/>
              <a:defRPr sz="2000" b="0">
                <a:solidFill>
                  <a:schemeClr val="tx2"/>
                </a:solidFill>
              </a:defRPr>
            </a:lvl7pPr>
            <a:lvl8pPr marL="0" indent="0" algn="ctr">
              <a:buNone/>
              <a:defRPr sz="2000" b="0">
                <a:solidFill>
                  <a:schemeClr val="tx2"/>
                </a:solidFill>
              </a:defRPr>
            </a:lvl8pPr>
            <a:lvl9pPr marL="0" indent="0" algn="ctr">
              <a:buNone/>
              <a:defRPr sz="2000" b="0">
                <a:solidFill>
                  <a:schemeClr val="tx2"/>
                </a:solidFill>
              </a:defRPr>
            </a:lvl9pPr>
          </a:lstStyle>
          <a:p>
            <a:r>
              <a:rPr lang="en-AU"/>
              <a:t>Click to add Subtitle</a:t>
            </a:r>
            <a:endParaRPr lang="en-GB"/>
          </a:p>
          <a:p>
            <a:pPr lvl="1"/>
            <a:r>
              <a:rPr lang="en-US"/>
              <a:t>2</a:t>
            </a:r>
          </a:p>
          <a:p>
            <a:pPr lvl="2"/>
            <a:r>
              <a:rPr lang="en-US"/>
              <a:t>3</a:t>
            </a:r>
          </a:p>
          <a:p>
            <a:pPr lvl="3"/>
            <a:r>
              <a:rPr lang="en-US"/>
              <a:t>4</a:t>
            </a:r>
          </a:p>
          <a:p>
            <a:pPr lvl="4"/>
            <a:r>
              <a:rPr lang="en-US"/>
              <a:t>5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en-GB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69ED4DA-49A7-59E0-7E9A-DB44F3D8EAED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6159388" y="404813"/>
            <a:ext cx="6032612" cy="6453187"/>
          </a:xfrm>
          <a:custGeom>
            <a:avLst/>
            <a:gdLst>
              <a:gd name="connsiteX0" fmla="*/ 1022432 w 6096001"/>
              <a:gd name="connsiteY0" fmla="*/ 0 h 6520995"/>
              <a:gd name="connsiteX1" fmla="*/ 6096001 w 6096001"/>
              <a:gd name="connsiteY1" fmla="*/ 0 h 6520995"/>
              <a:gd name="connsiteX2" fmla="*/ 6096001 w 6096001"/>
              <a:gd name="connsiteY2" fmla="*/ 6520995 h 6520995"/>
              <a:gd name="connsiteX3" fmla="*/ 0 w 6096001"/>
              <a:gd name="connsiteY3" fmla="*/ 6520995 h 6520995"/>
              <a:gd name="connsiteX4" fmla="*/ 0 w 6096001"/>
              <a:gd name="connsiteY4" fmla="*/ 1022931 h 6520995"/>
              <a:gd name="connsiteX5" fmla="*/ 1022432 w 6096001"/>
              <a:gd name="connsiteY5" fmla="*/ 0 h 6520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1" h="6520995">
                <a:moveTo>
                  <a:pt x="1022432" y="0"/>
                </a:moveTo>
                <a:lnTo>
                  <a:pt x="6096001" y="0"/>
                </a:lnTo>
                <a:lnTo>
                  <a:pt x="6096001" y="6520995"/>
                </a:lnTo>
                <a:lnTo>
                  <a:pt x="0" y="6520995"/>
                </a:lnTo>
                <a:lnTo>
                  <a:pt x="0" y="1022931"/>
                </a:lnTo>
                <a:cubicBezTo>
                  <a:pt x="0" y="458014"/>
                  <a:pt x="457790" y="0"/>
                  <a:pt x="1022432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1080000" tIns="360000" rIns="1080000" bIns="360000" anchor="ctr" anchorCtr="0">
            <a:noAutofit/>
          </a:bodyPr>
          <a:lstStyle>
            <a:lvl1pPr algn="l">
              <a:defRPr sz="1400" b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ctr">
              <a:defRPr b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</a:lstStyle>
          <a:p>
            <a:r>
              <a:rPr lang="en-AU"/>
              <a:t>To insert an image, select ‘Insert Picture’, or click on icon. Select ‘Picture Format &gt; Crop’ to edit size and position of picture.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3FEE12-5FEF-F6C7-0AC2-ACD4E34EA25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Insert Date via Header &amp; Footer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5E5F71-EC39-D6E8-603C-66492C66F32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University of Southern Queensland - Select 'Insert &gt; Header &amp; Footer'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E092FA-1BC9-69C7-A1D9-0896A0BAF0B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5AEA0E0-5CC6-4BD0-905C-A0021E41943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A530112F-4335-0440-823A-A3F5847113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407987" y="6321422"/>
            <a:ext cx="719995" cy="2584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9A0B2CC-F1D9-A249-9C98-D0872E4178C0}"/>
              </a:ext>
            </a:extLst>
          </p:cNvPr>
          <p:cNvSpPr txBox="1"/>
          <p:nvPr userDrawn="1"/>
        </p:nvSpPr>
        <p:spPr>
          <a:xfrm>
            <a:off x="306388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tx2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3602366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-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E05B7F1-A826-D473-5D14-C2B4CDE7AA6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6A15F2A-CA03-47B3-FF01-215C3C24F1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989552"/>
            <a:ext cx="5338295" cy="1440000"/>
          </a:xfrm>
        </p:spPr>
        <p:txBody>
          <a:bodyPr anchor="b" anchorCtr="0"/>
          <a:lstStyle>
            <a:lvl1pPr algn="ctr"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AU"/>
              <a:t>Click to add Section title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C614F521-CD24-AEF9-E449-417529857D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989" y="3666067"/>
            <a:ext cx="5338294" cy="1440000"/>
          </a:xfrm>
        </p:spPr>
        <p:txBody>
          <a:bodyPr/>
          <a:lstStyle>
            <a:lvl1pPr marL="0" indent="0" algn="ctr">
              <a:buNone/>
              <a:defRPr sz="2000" b="0">
                <a:solidFill>
                  <a:schemeClr val="bg2"/>
                </a:solidFill>
              </a:defRPr>
            </a:lvl1pPr>
            <a:lvl2pPr marL="0" indent="0" algn="ctr">
              <a:buNone/>
              <a:defRPr sz="2000" b="0">
                <a:solidFill>
                  <a:schemeClr val="bg2"/>
                </a:solidFill>
              </a:defRPr>
            </a:lvl2pPr>
            <a:lvl3pPr marL="0" indent="0" algn="ctr">
              <a:buNone/>
              <a:defRPr sz="2000" b="0">
                <a:solidFill>
                  <a:schemeClr val="bg2"/>
                </a:solidFill>
              </a:defRPr>
            </a:lvl3pPr>
            <a:lvl4pPr marL="0" indent="0" algn="ctr">
              <a:buNone/>
              <a:defRPr sz="2000" b="0">
                <a:solidFill>
                  <a:schemeClr val="bg2"/>
                </a:solidFill>
              </a:defRPr>
            </a:lvl4pPr>
            <a:lvl5pPr marL="0" indent="0" algn="ctr">
              <a:buNone/>
              <a:defRPr sz="2000" b="0">
                <a:solidFill>
                  <a:schemeClr val="bg2"/>
                </a:solidFill>
              </a:defRPr>
            </a:lvl5pPr>
            <a:lvl6pPr marL="0" indent="0" algn="ctr">
              <a:buNone/>
              <a:defRPr sz="2000" b="0">
                <a:solidFill>
                  <a:schemeClr val="bg2"/>
                </a:solidFill>
              </a:defRPr>
            </a:lvl6pPr>
            <a:lvl7pPr marL="0" indent="0" algn="ctr">
              <a:buNone/>
              <a:defRPr sz="2000" b="0">
                <a:solidFill>
                  <a:schemeClr val="bg2"/>
                </a:solidFill>
              </a:defRPr>
            </a:lvl7pPr>
            <a:lvl8pPr marL="0" indent="0" algn="ctr">
              <a:buNone/>
              <a:defRPr sz="2000" b="0">
                <a:solidFill>
                  <a:schemeClr val="bg2"/>
                </a:solidFill>
              </a:defRPr>
            </a:lvl8pPr>
            <a:lvl9pPr marL="0" indent="0" algn="ctr">
              <a:buNone/>
              <a:defRPr sz="2000" b="0">
                <a:solidFill>
                  <a:schemeClr val="bg2"/>
                </a:solidFill>
              </a:defRPr>
            </a:lvl9pPr>
          </a:lstStyle>
          <a:p>
            <a:r>
              <a:rPr lang="en-AU"/>
              <a:t>Click to add Subtitle</a:t>
            </a:r>
            <a:endParaRPr lang="en-GB"/>
          </a:p>
          <a:p>
            <a:pPr lvl="1"/>
            <a:r>
              <a:rPr lang="en-US"/>
              <a:t>2</a:t>
            </a:r>
          </a:p>
          <a:p>
            <a:pPr lvl="2"/>
            <a:r>
              <a:rPr lang="en-US"/>
              <a:t>3</a:t>
            </a:r>
          </a:p>
          <a:p>
            <a:pPr lvl="3"/>
            <a:r>
              <a:rPr lang="en-US"/>
              <a:t>4</a:t>
            </a:r>
          </a:p>
          <a:p>
            <a:pPr lvl="4"/>
            <a:r>
              <a:rPr lang="en-US"/>
              <a:t>5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en-GB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69ED4DA-49A7-59E0-7E9A-DB44F3D8EAED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6159388" y="404813"/>
            <a:ext cx="6032612" cy="6453187"/>
          </a:xfrm>
          <a:custGeom>
            <a:avLst/>
            <a:gdLst>
              <a:gd name="connsiteX0" fmla="*/ 1022432 w 6096001"/>
              <a:gd name="connsiteY0" fmla="*/ 0 h 6520995"/>
              <a:gd name="connsiteX1" fmla="*/ 6096001 w 6096001"/>
              <a:gd name="connsiteY1" fmla="*/ 0 h 6520995"/>
              <a:gd name="connsiteX2" fmla="*/ 6096001 w 6096001"/>
              <a:gd name="connsiteY2" fmla="*/ 6520995 h 6520995"/>
              <a:gd name="connsiteX3" fmla="*/ 0 w 6096001"/>
              <a:gd name="connsiteY3" fmla="*/ 6520995 h 6520995"/>
              <a:gd name="connsiteX4" fmla="*/ 0 w 6096001"/>
              <a:gd name="connsiteY4" fmla="*/ 1022931 h 6520995"/>
              <a:gd name="connsiteX5" fmla="*/ 1022432 w 6096001"/>
              <a:gd name="connsiteY5" fmla="*/ 0 h 6520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1" h="6520995">
                <a:moveTo>
                  <a:pt x="1022432" y="0"/>
                </a:moveTo>
                <a:lnTo>
                  <a:pt x="6096001" y="0"/>
                </a:lnTo>
                <a:lnTo>
                  <a:pt x="6096001" y="6520995"/>
                </a:lnTo>
                <a:lnTo>
                  <a:pt x="0" y="6520995"/>
                </a:lnTo>
                <a:lnTo>
                  <a:pt x="0" y="1022931"/>
                </a:lnTo>
                <a:cubicBezTo>
                  <a:pt x="0" y="458014"/>
                  <a:pt x="457790" y="0"/>
                  <a:pt x="1022432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1080000" tIns="360000" rIns="1080000" bIns="360000" anchor="ctr" anchorCtr="0">
            <a:noAutofit/>
          </a:bodyPr>
          <a:lstStyle>
            <a:lvl1pPr algn="l">
              <a:defRPr sz="1400" b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ctr">
              <a:defRPr b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</a:lstStyle>
          <a:p>
            <a:r>
              <a:rPr lang="en-AU"/>
              <a:t>To insert an image, select ‘Insert Picture’, or click on icon. Select ‘Picture Format &gt; Crop’ to edit size and position of picture.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D474F3-1F30-1F10-DE6C-B35752253A8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Insert Date via Header &amp; Footer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FD788B-BB07-D5B9-7BD2-4A82F1F4FCF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University of Southern Queensland - Select 'Insert &gt; Header &amp; Footer'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DC777A-4287-AD67-B821-544D464C993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5AEA0E0-5CC6-4BD0-905C-A0021E41943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924D88-9A83-8545-93E5-87534BCD21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407987" y="6321422"/>
            <a:ext cx="719994" cy="2584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9BEAA9-34D1-EA4B-B911-EF18570144EE}"/>
              </a:ext>
            </a:extLst>
          </p:cNvPr>
          <p:cNvSpPr txBox="1"/>
          <p:nvPr userDrawn="1"/>
        </p:nvSpPr>
        <p:spPr>
          <a:xfrm>
            <a:off x="306388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2889560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-imag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E05B7F1-A826-D473-5D14-C2B4CDE7AA6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6A15F2A-CA03-47B3-FF01-215C3C24F1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989552"/>
            <a:ext cx="5338295" cy="1440000"/>
          </a:xfrm>
        </p:spPr>
        <p:txBody>
          <a:bodyPr anchor="b" anchorCtr="0"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AU"/>
              <a:t>Click to add Section title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C614F521-CD24-AEF9-E449-417529857D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989" y="3666067"/>
            <a:ext cx="5338294" cy="1440000"/>
          </a:xfrm>
        </p:spPr>
        <p:txBody>
          <a:bodyPr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0" indent="0" algn="l">
              <a:buNone/>
              <a:defRPr sz="2000" b="0">
                <a:solidFill>
                  <a:schemeClr val="bg1"/>
                </a:solidFill>
              </a:defRPr>
            </a:lvl2pPr>
            <a:lvl3pPr marL="0" indent="0" algn="l">
              <a:buNone/>
              <a:defRPr sz="2000" b="0">
                <a:solidFill>
                  <a:schemeClr val="bg1"/>
                </a:solidFill>
              </a:defRPr>
            </a:lvl3pPr>
            <a:lvl4pPr marL="0" indent="0" algn="l">
              <a:buNone/>
              <a:defRPr sz="2000" b="0">
                <a:solidFill>
                  <a:schemeClr val="bg1"/>
                </a:solidFill>
              </a:defRPr>
            </a:lvl4pPr>
            <a:lvl5pPr marL="0" indent="0" algn="l">
              <a:buNone/>
              <a:defRPr sz="2000" b="0">
                <a:solidFill>
                  <a:schemeClr val="bg1"/>
                </a:solidFill>
              </a:defRPr>
            </a:lvl5pPr>
            <a:lvl6pPr marL="0" indent="0" algn="l">
              <a:buNone/>
              <a:defRPr sz="2000" b="0">
                <a:solidFill>
                  <a:schemeClr val="bg1"/>
                </a:solidFill>
              </a:defRPr>
            </a:lvl6pPr>
            <a:lvl7pPr marL="0" indent="0" algn="l">
              <a:buNone/>
              <a:defRPr sz="2000" b="0">
                <a:solidFill>
                  <a:schemeClr val="bg1"/>
                </a:solidFill>
              </a:defRPr>
            </a:lvl7pPr>
            <a:lvl8pPr marL="0" indent="0" algn="l">
              <a:buNone/>
              <a:defRPr sz="2000" b="0">
                <a:solidFill>
                  <a:schemeClr val="bg1"/>
                </a:solidFill>
              </a:defRPr>
            </a:lvl8pPr>
            <a:lvl9pPr marL="0" indent="0" algn="l">
              <a:buNone/>
              <a:defRPr sz="2000" b="0">
                <a:solidFill>
                  <a:schemeClr val="bg1"/>
                </a:solidFill>
              </a:defRPr>
            </a:lvl9pPr>
          </a:lstStyle>
          <a:p>
            <a:r>
              <a:rPr lang="en-AU"/>
              <a:t>Click to add Subtitle</a:t>
            </a:r>
            <a:endParaRPr lang="en-GB"/>
          </a:p>
          <a:p>
            <a:pPr lvl="1"/>
            <a:r>
              <a:rPr lang="en-US"/>
              <a:t>2</a:t>
            </a:r>
          </a:p>
          <a:p>
            <a:pPr lvl="2"/>
            <a:r>
              <a:rPr lang="en-US"/>
              <a:t>3</a:t>
            </a:r>
          </a:p>
          <a:p>
            <a:pPr lvl="3"/>
            <a:r>
              <a:rPr lang="en-US"/>
              <a:t>4</a:t>
            </a:r>
          </a:p>
          <a:p>
            <a:pPr lvl="4"/>
            <a:r>
              <a:rPr lang="en-US"/>
              <a:t>5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en-GB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69ED4DA-49A7-59E0-7E9A-DB44F3D8EAED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6159388" y="404813"/>
            <a:ext cx="6032612" cy="6453187"/>
          </a:xfrm>
          <a:custGeom>
            <a:avLst/>
            <a:gdLst>
              <a:gd name="connsiteX0" fmla="*/ 1022432 w 6096001"/>
              <a:gd name="connsiteY0" fmla="*/ 0 h 6520995"/>
              <a:gd name="connsiteX1" fmla="*/ 6096001 w 6096001"/>
              <a:gd name="connsiteY1" fmla="*/ 0 h 6520995"/>
              <a:gd name="connsiteX2" fmla="*/ 6096001 w 6096001"/>
              <a:gd name="connsiteY2" fmla="*/ 6520995 h 6520995"/>
              <a:gd name="connsiteX3" fmla="*/ 0 w 6096001"/>
              <a:gd name="connsiteY3" fmla="*/ 6520995 h 6520995"/>
              <a:gd name="connsiteX4" fmla="*/ 0 w 6096001"/>
              <a:gd name="connsiteY4" fmla="*/ 1022931 h 6520995"/>
              <a:gd name="connsiteX5" fmla="*/ 1022432 w 6096001"/>
              <a:gd name="connsiteY5" fmla="*/ 0 h 6520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1" h="6520995">
                <a:moveTo>
                  <a:pt x="1022432" y="0"/>
                </a:moveTo>
                <a:lnTo>
                  <a:pt x="6096001" y="0"/>
                </a:lnTo>
                <a:lnTo>
                  <a:pt x="6096001" y="6520995"/>
                </a:lnTo>
                <a:lnTo>
                  <a:pt x="0" y="6520995"/>
                </a:lnTo>
                <a:lnTo>
                  <a:pt x="0" y="1022931"/>
                </a:lnTo>
                <a:cubicBezTo>
                  <a:pt x="0" y="458014"/>
                  <a:pt x="457790" y="0"/>
                  <a:pt x="1022432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1080000" tIns="360000" rIns="1080000" bIns="360000" anchor="ctr" anchorCtr="0">
            <a:noAutofit/>
          </a:bodyPr>
          <a:lstStyle>
            <a:lvl1pPr algn="l">
              <a:defRPr sz="1400" b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ctr">
              <a:defRPr b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</a:lstStyle>
          <a:p>
            <a:r>
              <a:rPr lang="en-AU"/>
              <a:t>To insert an image, select ‘Insert Picture’, or click on icon. Select ‘Picture Format &gt; Crop’ to edit size and position of picture.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5AB057D-8A28-72CB-034E-4ECC605605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7987" y="404813"/>
            <a:ext cx="1296000" cy="828676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>
              <a:spcBef>
                <a:spcPts val="0"/>
              </a:spcBef>
              <a:defRPr sz="50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50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500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defRPr sz="5000" b="0"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defRPr sz="5000">
                <a:solidFill>
                  <a:schemeClr val="bg1"/>
                </a:solidFill>
              </a:defRPr>
            </a:lvl5pPr>
            <a:lvl6pPr>
              <a:spcBef>
                <a:spcPts val="0"/>
              </a:spcBef>
              <a:defRPr sz="5000">
                <a:solidFill>
                  <a:schemeClr val="bg1"/>
                </a:solidFill>
              </a:defRPr>
            </a:lvl6pPr>
            <a:lvl7pPr>
              <a:spcBef>
                <a:spcPts val="0"/>
              </a:spcBef>
              <a:defRPr sz="5000">
                <a:solidFill>
                  <a:schemeClr val="bg1"/>
                </a:solidFill>
              </a:defRPr>
            </a:lvl7pPr>
            <a:lvl8pPr>
              <a:spcBef>
                <a:spcPts val="0"/>
              </a:spcBef>
              <a:defRPr sz="5000">
                <a:solidFill>
                  <a:schemeClr val="bg1"/>
                </a:solidFill>
              </a:defRPr>
            </a:lvl8pPr>
            <a:lvl9pPr>
              <a:spcBef>
                <a:spcPts val="0"/>
              </a:spcBef>
              <a:defRPr sz="50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00</a:t>
            </a:r>
            <a:endParaRPr lang="en-A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CC42D7-7138-9A4E-A059-6A5CAD6E67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407987" y="6321422"/>
            <a:ext cx="719994" cy="2584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70DB607-F955-6A4B-9067-F450AE3A9042}"/>
              </a:ext>
            </a:extLst>
          </p:cNvPr>
          <p:cNvSpPr txBox="1"/>
          <p:nvPr userDrawn="1"/>
        </p:nvSpPr>
        <p:spPr>
          <a:xfrm>
            <a:off x="306388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1496978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1F0591-F1E4-5640-91E4-2CE3E01094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39" b="10239"/>
          <a:stretch/>
        </p:blipFill>
        <p:spPr bwMode="invGray">
          <a:xfrm>
            <a:off x="-4385" y="0"/>
            <a:ext cx="12192000" cy="6858000"/>
          </a:xfrm>
          <a:prstGeom prst="rect">
            <a:avLst/>
          </a:prstGeom>
        </p:spPr>
      </p:pic>
      <p:sp>
        <p:nvSpPr>
          <p:cNvPr id="11" name="Title 15">
            <a:extLst>
              <a:ext uri="{FF2B5EF4-FFF2-40B4-BE49-F238E27FC236}">
                <a16:creationId xmlns:a16="http://schemas.microsoft.com/office/drawing/2014/main" id="{037FD0EC-1B94-7104-BB7C-B2F925099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000" y="2065752"/>
            <a:ext cx="7920000" cy="1440000"/>
          </a:xfrm>
        </p:spPr>
        <p:txBody>
          <a:bodyPr anchor="b" anchorCtr="0"/>
          <a:lstStyle>
            <a:lvl1pPr algn="ctr"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BFA863C7-10CC-F05E-13DA-AD2F57E9D2E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36001" y="3742267"/>
            <a:ext cx="7919999" cy="1440000"/>
          </a:xfrm>
        </p:spPr>
        <p:txBody>
          <a:bodyPr/>
          <a:lstStyle>
            <a:lvl1pPr marL="0" indent="0" algn="ctr">
              <a:buNone/>
              <a:defRPr sz="2600" b="0">
                <a:solidFill>
                  <a:schemeClr val="bg2"/>
                </a:solidFill>
              </a:defRPr>
            </a:lvl1pPr>
            <a:lvl2pPr marL="0" indent="0" algn="ctr">
              <a:buNone/>
              <a:defRPr sz="2600" b="0">
                <a:solidFill>
                  <a:schemeClr val="bg2"/>
                </a:solidFill>
              </a:defRPr>
            </a:lvl2pPr>
            <a:lvl3pPr marL="0" indent="0" algn="ctr">
              <a:buNone/>
              <a:defRPr sz="2600" b="0">
                <a:solidFill>
                  <a:schemeClr val="bg2"/>
                </a:solidFill>
              </a:defRPr>
            </a:lvl3pPr>
            <a:lvl4pPr marL="0" indent="0" algn="ctr">
              <a:buNone/>
              <a:defRPr sz="2600" b="0">
                <a:solidFill>
                  <a:schemeClr val="bg2"/>
                </a:solidFill>
              </a:defRPr>
            </a:lvl4pPr>
            <a:lvl5pPr marL="0" indent="0" algn="ctr">
              <a:buNone/>
              <a:defRPr sz="2600" b="0">
                <a:solidFill>
                  <a:schemeClr val="bg2"/>
                </a:solidFill>
              </a:defRPr>
            </a:lvl5pPr>
            <a:lvl6pPr marL="0" indent="0" algn="ctr">
              <a:buNone/>
              <a:defRPr sz="2600" b="0">
                <a:solidFill>
                  <a:schemeClr val="bg2"/>
                </a:solidFill>
              </a:defRPr>
            </a:lvl6pPr>
            <a:lvl7pPr marL="0" indent="0" algn="ctr">
              <a:buNone/>
              <a:defRPr sz="2600" b="0">
                <a:solidFill>
                  <a:schemeClr val="bg2"/>
                </a:solidFill>
              </a:defRPr>
            </a:lvl7pPr>
            <a:lvl8pPr marL="0" indent="0" algn="ctr">
              <a:buNone/>
              <a:defRPr sz="2600" b="0">
                <a:solidFill>
                  <a:schemeClr val="bg2"/>
                </a:solidFill>
              </a:defRPr>
            </a:lvl8pPr>
            <a:lvl9pPr marL="0" indent="0" algn="ctr">
              <a:buNone/>
              <a:defRPr sz="2600" b="0">
                <a:solidFill>
                  <a:schemeClr val="bg2"/>
                </a:solidFill>
              </a:defRPr>
            </a:lvl9pPr>
          </a:lstStyle>
          <a:p>
            <a:r>
              <a:rPr lang="en-AU"/>
              <a:t>Subtitle or presenters name and date</a:t>
            </a:r>
            <a:endParaRPr lang="en-GB"/>
          </a:p>
          <a:p>
            <a:pPr lvl="1"/>
            <a:r>
              <a:rPr lang="en-US"/>
              <a:t>2</a:t>
            </a:r>
          </a:p>
          <a:p>
            <a:pPr lvl="2"/>
            <a:r>
              <a:rPr lang="en-US"/>
              <a:t>3</a:t>
            </a:r>
          </a:p>
          <a:p>
            <a:pPr lvl="3"/>
            <a:r>
              <a:rPr lang="en-US"/>
              <a:t>4</a:t>
            </a:r>
          </a:p>
          <a:p>
            <a:pPr lvl="4"/>
            <a:r>
              <a:rPr lang="en-US"/>
              <a:t>5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en-GB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E423B96-95EE-8746-B876-B25B7F11CB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408105" y="392059"/>
            <a:ext cx="2339765" cy="91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36C85F-E91E-C946-B065-EB90B076A845}"/>
              </a:ext>
            </a:extLst>
          </p:cNvPr>
          <p:cNvSpPr txBox="1"/>
          <p:nvPr userDrawn="1"/>
        </p:nvSpPr>
        <p:spPr>
          <a:xfrm>
            <a:off x="306388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4528221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format text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DBF14D72-4060-C07D-3A97-79DCC160AF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lIns="2088000" tIns="396000" rIns="216000" bIns="216000"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AU"/>
              <a:t>To insert an image, select ‘Insert Picture’, or click on icon. Select ‘Picture Format &gt; Crop’ to edit size and position of picture.</a:t>
            </a:r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40385070-405E-CB2B-D4A1-FE28C1D3D80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University of Southern Queensland - Select 'Insert &gt; Header &amp; Footer'</a:t>
            </a:r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B2110E69-E56F-0CA7-4C4F-3A2E9AC3560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3E0C1E-CAA7-684E-BEA4-86303DCB0B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1624E67-0595-48E0-49A6-3DEEC673E0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32753" y="0"/>
            <a:ext cx="10859248" cy="6215064"/>
          </a:xfrm>
          <a:custGeom>
            <a:avLst/>
            <a:gdLst>
              <a:gd name="connsiteX0" fmla="*/ 884784 w 10859248"/>
              <a:gd name="connsiteY0" fmla="*/ 1830920 h 6215064"/>
              <a:gd name="connsiteX1" fmla="*/ 3224784 w 10859248"/>
              <a:gd name="connsiteY1" fmla="*/ 1830920 h 6215064"/>
              <a:gd name="connsiteX2" fmla="*/ 3224784 w 10859248"/>
              <a:gd name="connsiteY2" fmla="*/ 2741720 h 6215064"/>
              <a:gd name="connsiteX3" fmla="*/ 884784 w 10859248"/>
              <a:gd name="connsiteY3" fmla="*/ 2741720 h 6215064"/>
              <a:gd name="connsiteX4" fmla="*/ 0 w 10859248"/>
              <a:gd name="connsiteY4" fmla="*/ 0 h 6215064"/>
              <a:gd name="connsiteX5" fmla="*/ 25375 w 10859248"/>
              <a:gd name="connsiteY5" fmla="*/ 0 h 6215064"/>
              <a:gd name="connsiteX6" fmla="*/ 25375 w 10859248"/>
              <a:gd name="connsiteY6" fmla="*/ 5187692 h 6215064"/>
              <a:gd name="connsiteX7" fmla="*/ 1029347 w 10859248"/>
              <a:gd name="connsiteY7" fmla="*/ 6189737 h 6215064"/>
              <a:gd name="connsiteX8" fmla="*/ 10859248 w 10859248"/>
              <a:gd name="connsiteY8" fmla="*/ 6189737 h 6215064"/>
              <a:gd name="connsiteX9" fmla="*/ 10859248 w 10859248"/>
              <a:gd name="connsiteY9" fmla="*/ 6215064 h 6215064"/>
              <a:gd name="connsiteX10" fmla="*/ 1029347 w 10859248"/>
              <a:gd name="connsiteY10" fmla="*/ 6215064 h 6215064"/>
              <a:gd name="connsiteX11" fmla="*/ 0 w 10859248"/>
              <a:gd name="connsiteY11" fmla="*/ 5187692 h 6215064"/>
              <a:gd name="connsiteX0" fmla="*/ 884784 w 10859248"/>
              <a:gd name="connsiteY0" fmla="*/ 1830920 h 6215064"/>
              <a:gd name="connsiteX1" fmla="*/ 3224784 w 10859248"/>
              <a:gd name="connsiteY1" fmla="*/ 2741720 h 6215064"/>
              <a:gd name="connsiteX2" fmla="*/ 884784 w 10859248"/>
              <a:gd name="connsiteY2" fmla="*/ 2741720 h 6215064"/>
              <a:gd name="connsiteX3" fmla="*/ 884784 w 10859248"/>
              <a:gd name="connsiteY3" fmla="*/ 1830920 h 6215064"/>
              <a:gd name="connsiteX4" fmla="*/ 0 w 10859248"/>
              <a:gd name="connsiteY4" fmla="*/ 0 h 6215064"/>
              <a:gd name="connsiteX5" fmla="*/ 25375 w 10859248"/>
              <a:gd name="connsiteY5" fmla="*/ 0 h 6215064"/>
              <a:gd name="connsiteX6" fmla="*/ 25375 w 10859248"/>
              <a:gd name="connsiteY6" fmla="*/ 5187692 h 6215064"/>
              <a:gd name="connsiteX7" fmla="*/ 1029347 w 10859248"/>
              <a:gd name="connsiteY7" fmla="*/ 6189737 h 6215064"/>
              <a:gd name="connsiteX8" fmla="*/ 10859248 w 10859248"/>
              <a:gd name="connsiteY8" fmla="*/ 6189737 h 6215064"/>
              <a:gd name="connsiteX9" fmla="*/ 10859248 w 10859248"/>
              <a:gd name="connsiteY9" fmla="*/ 6215064 h 6215064"/>
              <a:gd name="connsiteX10" fmla="*/ 1029347 w 10859248"/>
              <a:gd name="connsiteY10" fmla="*/ 6215064 h 6215064"/>
              <a:gd name="connsiteX11" fmla="*/ 0 w 10859248"/>
              <a:gd name="connsiteY11" fmla="*/ 5187692 h 6215064"/>
              <a:gd name="connsiteX12" fmla="*/ 0 w 10859248"/>
              <a:gd name="connsiteY12" fmla="*/ 0 h 6215064"/>
              <a:gd name="connsiteX0" fmla="*/ 884784 w 10859248"/>
              <a:gd name="connsiteY0" fmla="*/ 1830920 h 6215064"/>
              <a:gd name="connsiteX1" fmla="*/ 884784 w 10859248"/>
              <a:gd name="connsiteY1" fmla="*/ 2741720 h 6215064"/>
              <a:gd name="connsiteX2" fmla="*/ 884784 w 10859248"/>
              <a:gd name="connsiteY2" fmla="*/ 1830920 h 6215064"/>
              <a:gd name="connsiteX3" fmla="*/ 0 w 10859248"/>
              <a:gd name="connsiteY3" fmla="*/ 0 h 6215064"/>
              <a:gd name="connsiteX4" fmla="*/ 25375 w 10859248"/>
              <a:gd name="connsiteY4" fmla="*/ 0 h 6215064"/>
              <a:gd name="connsiteX5" fmla="*/ 25375 w 10859248"/>
              <a:gd name="connsiteY5" fmla="*/ 5187692 h 6215064"/>
              <a:gd name="connsiteX6" fmla="*/ 1029347 w 10859248"/>
              <a:gd name="connsiteY6" fmla="*/ 6189737 h 6215064"/>
              <a:gd name="connsiteX7" fmla="*/ 10859248 w 10859248"/>
              <a:gd name="connsiteY7" fmla="*/ 6189737 h 6215064"/>
              <a:gd name="connsiteX8" fmla="*/ 10859248 w 10859248"/>
              <a:gd name="connsiteY8" fmla="*/ 6215064 h 6215064"/>
              <a:gd name="connsiteX9" fmla="*/ 1029347 w 10859248"/>
              <a:gd name="connsiteY9" fmla="*/ 6215064 h 6215064"/>
              <a:gd name="connsiteX10" fmla="*/ 0 w 10859248"/>
              <a:gd name="connsiteY10" fmla="*/ 5187692 h 6215064"/>
              <a:gd name="connsiteX11" fmla="*/ 0 w 10859248"/>
              <a:gd name="connsiteY11" fmla="*/ 0 h 6215064"/>
              <a:gd name="connsiteX0" fmla="*/ 0 w 10859248"/>
              <a:gd name="connsiteY0" fmla="*/ 0 h 6215064"/>
              <a:gd name="connsiteX1" fmla="*/ 25375 w 10859248"/>
              <a:gd name="connsiteY1" fmla="*/ 0 h 6215064"/>
              <a:gd name="connsiteX2" fmla="*/ 25375 w 10859248"/>
              <a:gd name="connsiteY2" fmla="*/ 5187692 h 6215064"/>
              <a:gd name="connsiteX3" fmla="*/ 1029347 w 10859248"/>
              <a:gd name="connsiteY3" fmla="*/ 6189737 h 6215064"/>
              <a:gd name="connsiteX4" fmla="*/ 10859248 w 10859248"/>
              <a:gd name="connsiteY4" fmla="*/ 6189737 h 6215064"/>
              <a:gd name="connsiteX5" fmla="*/ 10859248 w 10859248"/>
              <a:gd name="connsiteY5" fmla="*/ 6215064 h 6215064"/>
              <a:gd name="connsiteX6" fmla="*/ 1029347 w 10859248"/>
              <a:gd name="connsiteY6" fmla="*/ 6215064 h 6215064"/>
              <a:gd name="connsiteX7" fmla="*/ 0 w 10859248"/>
              <a:gd name="connsiteY7" fmla="*/ 5187692 h 6215064"/>
              <a:gd name="connsiteX8" fmla="*/ 0 w 10859248"/>
              <a:gd name="connsiteY8" fmla="*/ 0 h 6215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59248" h="6215064">
                <a:moveTo>
                  <a:pt x="0" y="0"/>
                </a:moveTo>
                <a:lnTo>
                  <a:pt x="25375" y="0"/>
                </a:lnTo>
                <a:lnTo>
                  <a:pt x="25375" y="5187692"/>
                </a:lnTo>
                <a:cubicBezTo>
                  <a:pt x="25375" y="5740217"/>
                  <a:pt x="475759" y="6189737"/>
                  <a:pt x="1029347" y="6189737"/>
                </a:cubicBezTo>
                <a:lnTo>
                  <a:pt x="10859248" y="6189737"/>
                </a:lnTo>
                <a:lnTo>
                  <a:pt x="10859248" y="6215064"/>
                </a:lnTo>
                <a:lnTo>
                  <a:pt x="1029347" y="6215064"/>
                </a:lnTo>
                <a:cubicBezTo>
                  <a:pt x="461771" y="6215064"/>
                  <a:pt x="0" y="5754179"/>
                  <a:pt x="0" y="518769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spcBef>
                <a:spcPts val="0"/>
              </a:spcBef>
              <a:defRPr sz="400">
                <a:noFill/>
              </a:defRPr>
            </a:lvl1pPr>
            <a:lvl2pPr marL="0" indent="0">
              <a:spcBef>
                <a:spcPts val="0"/>
              </a:spcBef>
              <a:buNone/>
              <a:defRPr sz="400">
                <a:noFill/>
              </a:defRPr>
            </a:lvl2pPr>
            <a:lvl3pPr marL="0" indent="0">
              <a:spcBef>
                <a:spcPts val="0"/>
              </a:spcBef>
              <a:buNone/>
              <a:defRPr sz="400">
                <a:noFill/>
              </a:defRPr>
            </a:lvl3pPr>
            <a:lvl4pPr>
              <a:spcBef>
                <a:spcPts val="0"/>
              </a:spcBef>
              <a:defRPr sz="400" b="0">
                <a:noFill/>
              </a:defRPr>
            </a:lvl4pPr>
            <a:lvl5pPr>
              <a:spcBef>
                <a:spcPts val="0"/>
              </a:spcBef>
              <a:defRPr sz="400">
                <a:noFill/>
              </a:defRPr>
            </a:lvl5pPr>
            <a:lvl6pPr>
              <a:spcBef>
                <a:spcPts val="0"/>
              </a:spcBef>
              <a:defRPr sz="400">
                <a:noFill/>
              </a:defRPr>
            </a:lvl6pPr>
            <a:lvl7pPr>
              <a:spcBef>
                <a:spcPts val="0"/>
              </a:spcBef>
              <a:defRPr sz="400">
                <a:noFill/>
              </a:defRPr>
            </a:lvl7pPr>
            <a:lvl8pPr>
              <a:spcBef>
                <a:spcPts val="0"/>
              </a:spcBef>
              <a:defRPr sz="400">
                <a:noFill/>
              </a:defRPr>
            </a:lvl8pPr>
            <a:lvl9pPr>
              <a:spcBef>
                <a:spcPts val="0"/>
              </a:spcBef>
              <a:defRPr sz="400">
                <a:noFill/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  </a:t>
            </a:r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3D5B20E-950B-DC5F-17F8-596559794A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81063" y="3552449"/>
            <a:ext cx="9720000" cy="1440000"/>
          </a:xfrm>
        </p:spPr>
        <p:txBody>
          <a:bodyPr anchor="ctr" anchorCtr="0"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large format text</a:t>
            </a:r>
            <a:endParaRPr lang="en-AU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F3CAFD5-02F7-E94B-89DA-4DE2065AD0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407987" y="6321422"/>
            <a:ext cx="719995" cy="25840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4D45B1A-D3F0-B246-8171-56F3E77807FF}"/>
              </a:ext>
            </a:extLst>
          </p:cNvPr>
          <p:cNvSpPr txBox="1"/>
          <p:nvPr userDrawn="1"/>
        </p:nvSpPr>
        <p:spPr>
          <a:xfrm>
            <a:off x="306388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tx2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4719129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forma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4EC405A-AA92-689E-E74E-9E99AFC204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Graphic 8">
            <a:extLst>
              <a:ext uri="{FF2B5EF4-FFF2-40B4-BE49-F238E27FC236}">
                <a16:creationId xmlns:a16="http://schemas.microsoft.com/office/drawing/2014/main" id="{A4ED52FE-5DF9-8C49-BBA1-9AB3313B790B}"/>
              </a:ext>
            </a:extLst>
          </p:cNvPr>
          <p:cNvSpPr/>
          <p:nvPr/>
        </p:nvSpPr>
        <p:spPr>
          <a:xfrm>
            <a:off x="1332753" y="0"/>
            <a:ext cx="10859247" cy="6215063"/>
          </a:xfrm>
          <a:custGeom>
            <a:avLst/>
            <a:gdLst>
              <a:gd name="connsiteX0" fmla="*/ 10809467 w 10809466"/>
              <a:gd name="connsiteY0" fmla="*/ 6201490 h 6201489"/>
              <a:gd name="connsiteX1" fmla="*/ 1024628 w 10809466"/>
              <a:gd name="connsiteY1" fmla="*/ 6201490 h 6201489"/>
              <a:gd name="connsiteX2" fmla="*/ 0 w 10809466"/>
              <a:gd name="connsiteY2" fmla="*/ 5176362 h 6201489"/>
              <a:gd name="connsiteX3" fmla="*/ 0 w 10809466"/>
              <a:gd name="connsiteY3" fmla="*/ 0 h 6201489"/>
              <a:gd name="connsiteX4" fmla="*/ 25259 w 10809466"/>
              <a:gd name="connsiteY4" fmla="*/ 0 h 6201489"/>
              <a:gd name="connsiteX5" fmla="*/ 25259 w 10809466"/>
              <a:gd name="connsiteY5" fmla="*/ 5176362 h 6201489"/>
              <a:gd name="connsiteX6" fmla="*/ 1024628 w 10809466"/>
              <a:gd name="connsiteY6" fmla="*/ 6176218 h 6201489"/>
              <a:gd name="connsiteX7" fmla="*/ 10809467 w 10809466"/>
              <a:gd name="connsiteY7" fmla="*/ 6176218 h 6201489"/>
              <a:gd name="connsiteX8" fmla="*/ 10809467 w 10809466"/>
              <a:gd name="connsiteY8" fmla="*/ 6201490 h 620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9466" h="6201489">
                <a:moveTo>
                  <a:pt x="10809467" y="6201490"/>
                </a:moveTo>
                <a:lnTo>
                  <a:pt x="1024628" y="6201490"/>
                </a:lnTo>
                <a:cubicBezTo>
                  <a:pt x="459654" y="6201490"/>
                  <a:pt x="0" y="5741611"/>
                  <a:pt x="0" y="5176362"/>
                </a:cubicBezTo>
                <a:lnTo>
                  <a:pt x="0" y="0"/>
                </a:lnTo>
                <a:lnTo>
                  <a:pt x="25259" y="0"/>
                </a:lnTo>
                <a:lnTo>
                  <a:pt x="25259" y="5176362"/>
                </a:lnTo>
                <a:cubicBezTo>
                  <a:pt x="25259" y="5727680"/>
                  <a:pt x="473578" y="6176218"/>
                  <a:pt x="1024628" y="6176218"/>
                </a:cubicBezTo>
                <a:lnTo>
                  <a:pt x="10809467" y="6176218"/>
                </a:lnTo>
                <a:lnTo>
                  <a:pt x="10809467" y="6201490"/>
                </a:lnTo>
                <a:close/>
              </a:path>
            </a:pathLst>
          </a:custGeom>
          <a:solidFill>
            <a:schemeClr val="tx2"/>
          </a:solidFill>
          <a:ln w="89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40385070-405E-CB2B-D4A1-FE28C1D3D80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University of Southern Queensland - Select 'Insert &gt; Header &amp; Footer'</a:t>
            </a:r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B2110E69-E56F-0CA7-4C4F-3A2E9AC3560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3E0C1E-CAA7-684E-BEA4-86303DCB0B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450912-3A57-EE83-48C7-3A670F9142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4013" y="409902"/>
            <a:ext cx="9900000" cy="14400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GB"/>
              <a:t>Click to add large format text</a:t>
            </a:r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4FF3D73-E588-AA4D-83E7-6EBB26A28C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407987" y="6321422"/>
            <a:ext cx="719994" cy="2584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2FB2CF-2335-1348-BEE7-3FA69B85E0A6}"/>
              </a:ext>
            </a:extLst>
          </p:cNvPr>
          <p:cNvSpPr txBox="1"/>
          <p:nvPr userDrawn="1"/>
        </p:nvSpPr>
        <p:spPr>
          <a:xfrm>
            <a:off x="306388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tx2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15675750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ature text-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E91DB9-C47E-BA46-3FBA-CD86A4748AB5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Graphic 5">
            <a:extLst>
              <a:ext uri="{FF2B5EF4-FFF2-40B4-BE49-F238E27FC236}">
                <a16:creationId xmlns:a16="http://schemas.microsoft.com/office/drawing/2014/main" id="{1911B30D-094E-9D2F-8BD2-4927609CB842}"/>
              </a:ext>
            </a:extLst>
          </p:cNvPr>
          <p:cNvSpPr/>
          <p:nvPr/>
        </p:nvSpPr>
        <p:spPr>
          <a:xfrm>
            <a:off x="1382534" y="403265"/>
            <a:ext cx="10809466" cy="6454735"/>
          </a:xfrm>
          <a:custGeom>
            <a:avLst/>
            <a:gdLst>
              <a:gd name="connsiteX0" fmla="*/ 1012043 w 10809466"/>
              <a:gd name="connsiteY0" fmla="*/ 0 h 6454735"/>
              <a:gd name="connsiteX1" fmla="*/ 0 w 10809466"/>
              <a:gd name="connsiteY1" fmla="*/ 1012537 h 6454735"/>
              <a:gd name="connsiteX2" fmla="*/ 0 w 10809466"/>
              <a:gd name="connsiteY2" fmla="*/ 6454735 h 6454735"/>
              <a:gd name="connsiteX3" fmla="*/ 10809467 w 10809466"/>
              <a:gd name="connsiteY3" fmla="*/ 6454735 h 6454735"/>
              <a:gd name="connsiteX4" fmla="*/ 10809467 w 10809466"/>
              <a:gd name="connsiteY4" fmla="*/ 0 h 6454735"/>
              <a:gd name="connsiteX5" fmla="*/ 1012043 w 10809466"/>
              <a:gd name="connsiteY5" fmla="*/ 0 h 6454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09466" h="6454735">
                <a:moveTo>
                  <a:pt x="1012043" y="0"/>
                </a:moveTo>
                <a:cubicBezTo>
                  <a:pt x="453139" y="0"/>
                  <a:pt x="0" y="453360"/>
                  <a:pt x="0" y="1012537"/>
                </a:cubicBezTo>
                <a:lnTo>
                  <a:pt x="0" y="6454735"/>
                </a:lnTo>
                <a:lnTo>
                  <a:pt x="10809467" y="6454735"/>
                </a:lnTo>
                <a:lnTo>
                  <a:pt x="10809467" y="0"/>
                </a:lnTo>
                <a:lnTo>
                  <a:pt x="1012043" y="0"/>
                </a:lnTo>
                <a:close/>
              </a:path>
            </a:pathLst>
          </a:custGeom>
          <a:solidFill>
            <a:schemeClr val="accent3"/>
          </a:solidFill>
          <a:ln w="89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69060-798D-41A3-8522-3049C026A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Date via Header &amp; Footer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697F9D-CE24-603E-6A57-D4866968A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GB"/>
              <a:t>University of Southern Queensland - Select 'Insert &gt; Header &amp; Footer'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AFF5F-A2AA-188B-5953-37C78A66A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F5AEA0E0-5CC6-4BD0-905C-A0021E41943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9C9B0E6-F557-9B01-1C6A-62E2403607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63164" y="1233488"/>
            <a:ext cx="8280000" cy="1440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GB"/>
              <a:t>Click to add feature text</a:t>
            </a:r>
            <a:endParaRPr lang="en-A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B1529E-EE5D-8347-87B7-1BDFEC732E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407987" y="6321422"/>
            <a:ext cx="719994" cy="2584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2344D2-5D88-4446-B51F-1F6499819EBC}"/>
              </a:ext>
            </a:extLst>
          </p:cNvPr>
          <p:cNvSpPr txBox="1"/>
          <p:nvPr userDrawn="1"/>
        </p:nvSpPr>
        <p:spPr>
          <a:xfrm>
            <a:off x="306388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tx2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5465937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ature text-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E91DB9-C47E-BA46-3FBA-CD86A4748AB5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Graphic 5">
            <a:extLst>
              <a:ext uri="{FF2B5EF4-FFF2-40B4-BE49-F238E27FC236}">
                <a16:creationId xmlns:a16="http://schemas.microsoft.com/office/drawing/2014/main" id="{1911B30D-094E-9D2F-8BD2-4927609CB842}"/>
              </a:ext>
            </a:extLst>
          </p:cNvPr>
          <p:cNvSpPr/>
          <p:nvPr/>
        </p:nvSpPr>
        <p:spPr>
          <a:xfrm>
            <a:off x="1382534" y="403265"/>
            <a:ext cx="10809466" cy="6454735"/>
          </a:xfrm>
          <a:custGeom>
            <a:avLst/>
            <a:gdLst>
              <a:gd name="connsiteX0" fmla="*/ 1012043 w 10809466"/>
              <a:gd name="connsiteY0" fmla="*/ 0 h 6454735"/>
              <a:gd name="connsiteX1" fmla="*/ 0 w 10809466"/>
              <a:gd name="connsiteY1" fmla="*/ 1012537 h 6454735"/>
              <a:gd name="connsiteX2" fmla="*/ 0 w 10809466"/>
              <a:gd name="connsiteY2" fmla="*/ 6454735 h 6454735"/>
              <a:gd name="connsiteX3" fmla="*/ 10809467 w 10809466"/>
              <a:gd name="connsiteY3" fmla="*/ 6454735 h 6454735"/>
              <a:gd name="connsiteX4" fmla="*/ 10809467 w 10809466"/>
              <a:gd name="connsiteY4" fmla="*/ 0 h 6454735"/>
              <a:gd name="connsiteX5" fmla="*/ 1012043 w 10809466"/>
              <a:gd name="connsiteY5" fmla="*/ 0 h 6454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09466" h="6454735">
                <a:moveTo>
                  <a:pt x="1012043" y="0"/>
                </a:moveTo>
                <a:cubicBezTo>
                  <a:pt x="453139" y="0"/>
                  <a:pt x="0" y="453360"/>
                  <a:pt x="0" y="1012537"/>
                </a:cubicBezTo>
                <a:lnTo>
                  <a:pt x="0" y="6454735"/>
                </a:lnTo>
                <a:lnTo>
                  <a:pt x="10809467" y="6454735"/>
                </a:lnTo>
                <a:lnTo>
                  <a:pt x="10809467" y="0"/>
                </a:lnTo>
                <a:lnTo>
                  <a:pt x="1012043" y="0"/>
                </a:lnTo>
                <a:close/>
              </a:path>
            </a:pathLst>
          </a:custGeom>
          <a:solidFill>
            <a:schemeClr val="bg2"/>
          </a:solidFill>
          <a:ln w="89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69060-798D-41A3-8522-3049C026A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Date via Header &amp; Footer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697F9D-CE24-603E-6A57-D4866968A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University of Southern Queensland - Select 'Insert &gt; Header &amp; Footer'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AFF5F-A2AA-188B-5953-37C78A66A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A0E0-5CC6-4BD0-905C-A0021E41943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9C9B0E6-F557-9B01-1C6A-62E2403607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63164" y="1233488"/>
            <a:ext cx="8280000" cy="1440000"/>
          </a:xfrm>
        </p:spPr>
        <p:txBody>
          <a:bodyPr/>
          <a:lstStyle/>
          <a:p>
            <a:r>
              <a:rPr lang="en-GB"/>
              <a:t>Click to add feature text</a:t>
            </a:r>
            <a:endParaRPr lang="en-AU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E27625D-93A4-D44A-A663-B3BC8E2AFF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407987" y="6321422"/>
            <a:ext cx="719994" cy="2584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0E2FC2E-0D9D-6342-9671-54321ABC1C8B}"/>
              </a:ext>
            </a:extLst>
          </p:cNvPr>
          <p:cNvSpPr txBox="1"/>
          <p:nvPr userDrawn="1"/>
        </p:nvSpPr>
        <p:spPr>
          <a:xfrm>
            <a:off x="306388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144984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984F331-592D-28E4-0B2B-D4B47F22E014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C0DA9F4-2150-4031-ED6D-9051DC7B4C6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 bwMode="black">
          <a:xfrm>
            <a:off x="408105" y="392059"/>
            <a:ext cx="2339765" cy="91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B85967-7E69-D4E6-F941-83B4311DCCAA}"/>
              </a:ext>
            </a:extLst>
          </p:cNvPr>
          <p:cNvSpPr txBox="1"/>
          <p:nvPr userDrawn="1"/>
        </p:nvSpPr>
        <p:spPr bwMode="black">
          <a:xfrm>
            <a:off x="407988" y="6250235"/>
            <a:ext cx="11376025" cy="25391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1000">
                <a:solidFill>
                  <a:schemeClr val="bg1"/>
                </a:solidFill>
              </a:rPr>
              <a:t>CRICOS: QLD 00244B, NSW 02225M TEQSA: PRV12081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6D36B37-F3C1-5D4D-7BE7-27F19CBD3C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396000" y="2526000"/>
            <a:ext cx="5400000" cy="1073849"/>
          </a:xfrm>
        </p:spPr>
        <p:txBody>
          <a:bodyPr anchor="b" anchorCtr="0"/>
          <a:lstStyle>
            <a:lvl1pPr algn="ctr">
              <a:lnSpc>
                <a:spcPct val="100000"/>
              </a:lnSpc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call to action text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8B50AD7-695C-389A-49E5-E0D89796F95D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4203032" y="3667224"/>
            <a:ext cx="3785936" cy="50297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>
                <a:solidFill>
                  <a:schemeClr val="bg1"/>
                </a:solidFill>
              </a:rPr>
              <a:t>unisq.edu.au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92499C-D537-6349-8462-6BD6745B59DE}"/>
              </a:ext>
            </a:extLst>
          </p:cNvPr>
          <p:cNvSpPr txBox="1"/>
          <p:nvPr userDrawn="1"/>
        </p:nvSpPr>
        <p:spPr>
          <a:xfrm>
            <a:off x="3927634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7341727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-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984F331-592D-28E4-0B2B-D4B47F22E01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9FB4B1-54E2-5A1C-4FA0-E95B0D36BE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396000" y="2526000"/>
            <a:ext cx="5400000" cy="1073849"/>
          </a:xfrm>
        </p:spPr>
        <p:txBody>
          <a:bodyPr anchor="b" anchorCtr="0"/>
          <a:lstStyle>
            <a:lvl1pPr algn="ctr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add call to action text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087E1D9-89DB-FC13-B241-E97B1A9AFCCC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407988" y="392059"/>
            <a:ext cx="2340000" cy="91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432CA6-D760-B9AC-BC8E-42437CAC2FA5}"/>
              </a:ext>
            </a:extLst>
          </p:cNvPr>
          <p:cNvSpPr txBox="1"/>
          <p:nvPr userDrawn="1"/>
        </p:nvSpPr>
        <p:spPr bwMode="black">
          <a:xfrm>
            <a:off x="407988" y="6250235"/>
            <a:ext cx="11376025" cy="25391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1000">
                <a:solidFill>
                  <a:schemeClr val="tx2"/>
                </a:solidFill>
              </a:rPr>
              <a:t>CRICOS: QLD 00244B, NSW 02225M TEQSA: PRV12081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64B7BB2-4F25-A0AF-EE13-ACFA43E8B24A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4203032" y="3667224"/>
            <a:ext cx="3785936" cy="50297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>
                <a:solidFill>
                  <a:schemeClr val="tx2"/>
                </a:solidFill>
              </a:rPr>
              <a:t>unisq.edu.au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E209DE-16E3-244C-B335-1C78BEDAE7DD}"/>
              </a:ext>
            </a:extLst>
          </p:cNvPr>
          <p:cNvSpPr txBox="1"/>
          <p:nvPr userDrawn="1"/>
        </p:nvSpPr>
        <p:spPr>
          <a:xfrm>
            <a:off x="3927634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tx2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39471182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Insert Date via Header &amp; Footer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University of Southern Queensland - Select 'Insert &gt; Header &amp; Footer'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A0E0-5CC6-4BD0-905C-A0021E419432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DEF600E-A836-4665-A50B-E5BE4AD54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434726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Insert Date via Header &amp; Footer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University of Southern Queensland - Select 'Insert &gt; Header &amp; Footer'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A0E0-5CC6-4BD0-905C-A0021E4194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261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shap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0">
            <a:extLst>
              <a:ext uri="{FF2B5EF4-FFF2-40B4-BE49-F238E27FC236}">
                <a16:creationId xmlns:a16="http://schemas.microsoft.com/office/drawing/2014/main" id="{F796ADE8-43A1-5AC7-0EBD-564B923056B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 bwMode="ltGray">
          <a:xfrm>
            <a:off x="0" y="0"/>
            <a:ext cx="12193200" cy="68580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9396000" tIns="360000" rIns="576000" bIns="360000" anchor="ctr" anchorCtr="0">
            <a:noAutofit/>
          </a:bodyPr>
          <a:lstStyle>
            <a:lvl1pPr algn="l">
              <a:defRPr sz="1400" b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ctr">
              <a:defRPr b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</a:lstStyle>
          <a:p>
            <a:r>
              <a:rPr lang="en-AU"/>
              <a:t>To insert an image, select ‘Insert Picture’, or click on icon if its accessible. </a:t>
            </a:r>
            <a:br>
              <a:rPr lang="en-AU"/>
            </a:br>
            <a:r>
              <a:rPr lang="en-AU"/>
              <a:t>Select ‘Picture Format &gt; Crop’ to edit size and position of picture.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7BF482A-83A3-F739-E620-CABBD5E16C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12193200" cy="6858000"/>
          </a:xfrm>
          <a:custGeom>
            <a:avLst/>
            <a:gdLst>
              <a:gd name="connsiteX0" fmla="*/ 8927105 w 12181907"/>
              <a:gd name="connsiteY0" fmla="*/ 0 h 6855363"/>
              <a:gd name="connsiteX1" fmla="*/ 9003158 w 12181907"/>
              <a:gd name="connsiteY1" fmla="*/ 0 h 6855363"/>
              <a:gd name="connsiteX2" fmla="*/ 9003158 w 12181907"/>
              <a:gd name="connsiteY2" fmla="*/ 5380233 h 6855363"/>
              <a:gd name="connsiteX3" fmla="*/ 10096976 w 12181907"/>
              <a:gd name="connsiteY3" fmla="*/ 6474491 h 6855363"/>
              <a:gd name="connsiteX4" fmla="*/ 12181907 w 12181907"/>
              <a:gd name="connsiteY4" fmla="*/ 6474491 h 6855363"/>
              <a:gd name="connsiteX5" fmla="*/ 12181907 w 12181907"/>
              <a:gd name="connsiteY5" fmla="*/ 6855363 h 6855363"/>
              <a:gd name="connsiteX6" fmla="*/ 0 w 12181907"/>
              <a:gd name="connsiteY6" fmla="*/ 6855363 h 6855363"/>
              <a:gd name="connsiteX7" fmla="*/ 0 w 12181907"/>
              <a:gd name="connsiteY7" fmla="*/ 6474491 h 6855363"/>
              <a:gd name="connsiteX8" fmla="*/ 7833287 w 12181907"/>
              <a:gd name="connsiteY8" fmla="*/ 6474491 h 6855363"/>
              <a:gd name="connsiteX9" fmla="*/ 8927105 w 12181907"/>
              <a:gd name="connsiteY9" fmla="*/ 5380233 h 6855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81907" h="6855363">
                <a:moveTo>
                  <a:pt x="8927105" y="0"/>
                </a:moveTo>
                <a:lnTo>
                  <a:pt x="9003158" y="0"/>
                </a:lnTo>
                <a:lnTo>
                  <a:pt x="9003158" y="5380233"/>
                </a:lnTo>
                <a:cubicBezTo>
                  <a:pt x="9003158" y="5984540"/>
                  <a:pt x="9492889" y="6474491"/>
                  <a:pt x="10096976" y="6474491"/>
                </a:cubicBezTo>
                <a:lnTo>
                  <a:pt x="12181907" y="6474491"/>
                </a:lnTo>
                <a:lnTo>
                  <a:pt x="12181907" y="6855363"/>
                </a:lnTo>
                <a:lnTo>
                  <a:pt x="0" y="6855363"/>
                </a:lnTo>
                <a:lnTo>
                  <a:pt x="0" y="6474491"/>
                </a:lnTo>
                <a:lnTo>
                  <a:pt x="7833287" y="6474491"/>
                </a:lnTo>
                <a:cubicBezTo>
                  <a:pt x="8437373" y="6474491"/>
                  <a:pt x="8927105" y="5984540"/>
                  <a:pt x="8927105" y="538023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spcBef>
                <a:spcPts val="0"/>
              </a:spcBef>
              <a:defRPr sz="400">
                <a:noFill/>
              </a:defRPr>
            </a:lvl1pPr>
            <a:lvl2pPr marL="0" indent="0">
              <a:spcBef>
                <a:spcPts val="0"/>
              </a:spcBef>
              <a:buNone/>
              <a:defRPr sz="400">
                <a:noFill/>
              </a:defRPr>
            </a:lvl2pPr>
            <a:lvl3pPr marL="0" indent="0">
              <a:spcBef>
                <a:spcPts val="0"/>
              </a:spcBef>
              <a:buNone/>
              <a:defRPr sz="400">
                <a:noFill/>
              </a:defRPr>
            </a:lvl3pPr>
            <a:lvl4pPr>
              <a:spcBef>
                <a:spcPts val="0"/>
              </a:spcBef>
              <a:defRPr sz="400" b="0">
                <a:noFill/>
              </a:defRPr>
            </a:lvl4pPr>
            <a:lvl5pPr>
              <a:spcBef>
                <a:spcPts val="0"/>
              </a:spcBef>
              <a:defRPr sz="400">
                <a:noFill/>
              </a:defRPr>
            </a:lvl5pPr>
            <a:lvl6pPr>
              <a:spcBef>
                <a:spcPts val="0"/>
              </a:spcBef>
              <a:defRPr sz="400">
                <a:noFill/>
              </a:defRPr>
            </a:lvl6pPr>
            <a:lvl7pPr>
              <a:spcBef>
                <a:spcPts val="0"/>
              </a:spcBef>
              <a:defRPr sz="400">
                <a:noFill/>
              </a:defRPr>
            </a:lvl7pPr>
            <a:lvl8pPr>
              <a:spcBef>
                <a:spcPts val="0"/>
              </a:spcBef>
              <a:defRPr sz="400">
                <a:noFill/>
              </a:defRPr>
            </a:lvl8pPr>
            <a:lvl9pPr>
              <a:spcBef>
                <a:spcPts val="0"/>
              </a:spcBef>
              <a:defRPr sz="400">
                <a:noFill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742AFC8-24A3-6AEB-E5CC-41CD9237A2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 bwMode="black">
          <a:xfrm>
            <a:off x="407988" y="392059"/>
            <a:ext cx="2340000" cy="910800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>
              <a:spcBef>
                <a:spcPts val="0"/>
              </a:spcBef>
              <a:defRPr sz="400">
                <a:noFill/>
              </a:defRPr>
            </a:lvl1pPr>
            <a:lvl2pPr marL="0" indent="0">
              <a:spcBef>
                <a:spcPts val="0"/>
              </a:spcBef>
              <a:buNone/>
              <a:defRPr sz="400">
                <a:noFill/>
              </a:defRPr>
            </a:lvl2pPr>
            <a:lvl3pPr marL="0" indent="0">
              <a:spcBef>
                <a:spcPts val="0"/>
              </a:spcBef>
              <a:buNone/>
              <a:defRPr sz="400">
                <a:noFill/>
              </a:defRPr>
            </a:lvl3pPr>
            <a:lvl4pPr>
              <a:spcBef>
                <a:spcPts val="0"/>
              </a:spcBef>
              <a:defRPr sz="400" b="0">
                <a:noFill/>
              </a:defRPr>
            </a:lvl4pPr>
            <a:lvl5pPr>
              <a:spcBef>
                <a:spcPts val="0"/>
              </a:spcBef>
              <a:defRPr sz="400">
                <a:noFill/>
              </a:defRPr>
            </a:lvl5pPr>
            <a:lvl6pPr>
              <a:spcBef>
                <a:spcPts val="0"/>
              </a:spcBef>
              <a:defRPr sz="400">
                <a:noFill/>
              </a:defRPr>
            </a:lvl6pPr>
            <a:lvl7pPr>
              <a:spcBef>
                <a:spcPts val="0"/>
              </a:spcBef>
              <a:defRPr sz="400">
                <a:noFill/>
              </a:defRPr>
            </a:lvl7pPr>
            <a:lvl8pPr>
              <a:spcBef>
                <a:spcPts val="0"/>
              </a:spcBef>
              <a:defRPr sz="400">
                <a:noFill/>
              </a:defRPr>
            </a:lvl8pPr>
            <a:lvl9pPr>
              <a:spcBef>
                <a:spcPts val="0"/>
              </a:spcBef>
              <a:defRPr sz="400">
                <a:noFill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6A15F2A-CA03-47B3-FF01-215C3C24F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1989552"/>
            <a:ext cx="7920000" cy="1440000"/>
          </a:xfrm>
        </p:spPr>
        <p:txBody>
          <a:bodyPr anchor="b" anchorCtr="0"/>
          <a:lstStyle>
            <a:lvl1pPr>
              <a:defRPr sz="5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C614F521-CD24-AEF9-E449-417529857D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988" y="3666067"/>
            <a:ext cx="7919999" cy="1440000"/>
          </a:xfrm>
        </p:spPr>
        <p:txBody>
          <a:bodyPr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0" indent="0" algn="l">
              <a:buNone/>
              <a:defRPr sz="2000" b="0">
                <a:solidFill>
                  <a:schemeClr val="bg1"/>
                </a:solidFill>
              </a:defRPr>
            </a:lvl2pPr>
            <a:lvl3pPr marL="0" indent="0" algn="l">
              <a:buNone/>
              <a:defRPr sz="2000" b="0">
                <a:solidFill>
                  <a:schemeClr val="bg1"/>
                </a:solidFill>
              </a:defRPr>
            </a:lvl3pPr>
            <a:lvl4pPr marL="0" indent="0" algn="l">
              <a:buNone/>
              <a:defRPr sz="2000" b="0">
                <a:solidFill>
                  <a:schemeClr val="bg1"/>
                </a:solidFill>
              </a:defRPr>
            </a:lvl4pPr>
            <a:lvl5pPr marL="0" indent="0" algn="l">
              <a:buNone/>
              <a:defRPr sz="2000" b="0">
                <a:solidFill>
                  <a:schemeClr val="bg1"/>
                </a:solidFill>
              </a:defRPr>
            </a:lvl5pPr>
            <a:lvl6pPr marL="0" indent="0" algn="l">
              <a:buNone/>
              <a:defRPr sz="2000" b="0">
                <a:solidFill>
                  <a:schemeClr val="bg1"/>
                </a:solidFill>
              </a:defRPr>
            </a:lvl6pPr>
            <a:lvl7pPr marL="0" indent="0" algn="l">
              <a:buNone/>
              <a:defRPr sz="2000" b="0">
                <a:solidFill>
                  <a:schemeClr val="bg1"/>
                </a:solidFill>
              </a:defRPr>
            </a:lvl7pPr>
            <a:lvl8pPr marL="0" indent="0" algn="l">
              <a:buNone/>
              <a:defRPr sz="2000" b="0">
                <a:solidFill>
                  <a:schemeClr val="bg1"/>
                </a:solidFill>
              </a:defRPr>
            </a:lvl8pPr>
            <a:lvl9pPr marL="0" indent="0" algn="l">
              <a:buNone/>
              <a:defRPr sz="2000" b="0">
                <a:solidFill>
                  <a:schemeClr val="bg1"/>
                </a:solidFill>
              </a:defRPr>
            </a:lvl9pPr>
          </a:lstStyle>
          <a:p>
            <a:r>
              <a:rPr lang="en-AU"/>
              <a:t>Subtitle or presenters name and date</a:t>
            </a:r>
            <a:endParaRPr lang="en-GB"/>
          </a:p>
          <a:p>
            <a:pPr lvl="1"/>
            <a:r>
              <a:rPr lang="en-US"/>
              <a:t>2</a:t>
            </a:r>
          </a:p>
          <a:p>
            <a:pPr lvl="2"/>
            <a:r>
              <a:rPr lang="en-US"/>
              <a:t>3</a:t>
            </a:r>
          </a:p>
          <a:p>
            <a:pPr lvl="3"/>
            <a:r>
              <a:rPr lang="en-US"/>
              <a:t>4</a:t>
            </a:r>
          </a:p>
          <a:p>
            <a:pPr lvl="4"/>
            <a:r>
              <a:rPr lang="en-US"/>
              <a:t>5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85D876-EE18-9347-A727-25FD889C8663}"/>
              </a:ext>
            </a:extLst>
          </p:cNvPr>
          <p:cNvSpPr txBox="1"/>
          <p:nvPr userDrawn="1"/>
        </p:nvSpPr>
        <p:spPr>
          <a:xfrm>
            <a:off x="306388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tx2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1429345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shape an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AE25EF5-E3D1-02FC-420D-0964BDAC5E11}"/>
              </a:ext>
            </a:extLst>
          </p:cNvPr>
          <p:cNvSpPr/>
          <p:nvPr userDrawn="1"/>
        </p:nvSpPr>
        <p:spPr bwMode="invGray">
          <a:xfrm>
            <a:off x="120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6A15F2A-CA03-47B3-FF01-215C3C24F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1989552"/>
            <a:ext cx="7920000" cy="1440000"/>
          </a:xfrm>
        </p:spPr>
        <p:txBody>
          <a:bodyPr anchor="b" anchorCtr="0"/>
          <a:lstStyle>
            <a:lvl1pPr>
              <a:defRPr sz="5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C614F521-CD24-AEF9-E449-417529857D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988" y="3666067"/>
            <a:ext cx="7919999" cy="1440000"/>
          </a:xfrm>
        </p:spPr>
        <p:txBody>
          <a:bodyPr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0" indent="0" algn="l">
              <a:buNone/>
              <a:defRPr sz="2000" b="0">
                <a:solidFill>
                  <a:schemeClr val="bg1"/>
                </a:solidFill>
              </a:defRPr>
            </a:lvl2pPr>
            <a:lvl3pPr marL="0" indent="0" algn="l">
              <a:buNone/>
              <a:defRPr sz="2000" b="0">
                <a:solidFill>
                  <a:schemeClr val="bg1"/>
                </a:solidFill>
              </a:defRPr>
            </a:lvl3pPr>
            <a:lvl4pPr marL="0" indent="0" algn="l">
              <a:buNone/>
              <a:defRPr sz="2000" b="0">
                <a:solidFill>
                  <a:schemeClr val="bg1"/>
                </a:solidFill>
              </a:defRPr>
            </a:lvl4pPr>
            <a:lvl5pPr marL="0" indent="0" algn="l">
              <a:buNone/>
              <a:defRPr sz="2000" b="0">
                <a:solidFill>
                  <a:schemeClr val="bg1"/>
                </a:solidFill>
              </a:defRPr>
            </a:lvl5pPr>
            <a:lvl6pPr marL="0" indent="0" algn="l">
              <a:buNone/>
              <a:defRPr sz="2000" b="0">
                <a:solidFill>
                  <a:schemeClr val="bg1"/>
                </a:solidFill>
              </a:defRPr>
            </a:lvl6pPr>
            <a:lvl7pPr marL="0" indent="0" algn="l">
              <a:buNone/>
              <a:defRPr sz="2000" b="0">
                <a:solidFill>
                  <a:schemeClr val="bg1"/>
                </a:solidFill>
              </a:defRPr>
            </a:lvl7pPr>
            <a:lvl8pPr marL="0" indent="0" algn="l">
              <a:buNone/>
              <a:defRPr sz="2000" b="0">
                <a:solidFill>
                  <a:schemeClr val="bg1"/>
                </a:solidFill>
              </a:defRPr>
            </a:lvl8pPr>
            <a:lvl9pPr marL="0" indent="0" algn="l">
              <a:buNone/>
              <a:defRPr sz="2000" b="0">
                <a:solidFill>
                  <a:schemeClr val="bg1"/>
                </a:solidFill>
              </a:defRPr>
            </a:lvl9pPr>
          </a:lstStyle>
          <a:p>
            <a:r>
              <a:rPr lang="en-AU"/>
              <a:t>Subtitle or presenters name and date</a:t>
            </a:r>
            <a:endParaRPr lang="en-GB"/>
          </a:p>
          <a:p>
            <a:pPr lvl="1"/>
            <a:r>
              <a:rPr lang="en-US"/>
              <a:t>2</a:t>
            </a:r>
          </a:p>
          <a:p>
            <a:pPr lvl="2"/>
            <a:r>
              <a:rPr lang="en-US"/>
              <a:t>3</a:t>
            </a:r>
          </a:p>
          <a:p>
            <a:pPr lvl="3"/>
            <a:r>
              <a:rPr lang="en-US"/>
              <a:t>4</a:t>
            </a:r>
          </a:p>
          <a:p>
            <a:pPr lvl="4"/>
            <a:r>
              <a:rPr lang="en-US"/>
              <a:t>5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BF95AA6-EE1A-92F9-FDD1-A1293AD6D4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 bwMode="black">
          <a:xfrm>
            <a:off x="408105" y="392059"/>
            <a:ext cx="2339765" cy="910000"/>
          </a:xfrm>
          <a:prstGeom prst="rect">
            <a:avLst/>
          </a:prstGeom>
        </p:spPr>
      </p:pic>
      <p:sp>
        <p:nvSpPr>
          <p:cNvPr id="13" name="Free-form: Shape 12">
            <a:extLst>
              <a:ext uri="{FF2B5EF4-FFF2-40B4-BE49-F238E27FC236}">
                <a16:creationId xmlns:a16="http://schemas.microsoft.com/office/drawing/2014/main" id="{19F15A17-4B19-B716-C196-CF257BD1396F}"/>
              </a:ext>
            </a:extLst>
          </p:cNvPr>
          <p:cNvSpPr/>
          <p:nvPr userDrawn="1"/>
        </p:nvSpPr>
        <p:spPr>
          <a:xfrm>
            <a:off x="0" y="0"/>
            <a:ext cx="12193200" cy="6858000"/>
          </a:xfrm>
          <a:custGeom>
            <a:avLst/>
            <a:gdLst>
              <a:gd name="connsiteX0" fmla="*/ 8935381 w 12193200"/>
              <a:gd name="connsiteY0" fmla="*/ 0 h 6858000"/>
              <a:gd name="connsiteX1" fmla="*/ 9011504 w 12193200"/>
              <a:gd name="connsiteY1" fmla="*/ 0 h 6858000"/>
              <a:gd name="connsiteX2" fmla="*/ 9011504 w 12193200"/>
              <a:gd name="connsiteY2" fmla="*/ 5382302 h 6858000"/>
              <a:gd name="connsiteX3" fmla="*/ 10106336 w 12193200"/>
              <a:gd name="connsiteY3" fmla="*/ 6476982 h 6858000"/>
              <a:gd name="connsiteX4" fmla="*/ 12193200 w 12193200"/>
              <a:gd name="connsiteY4" fmla="*/ 6476982 h 6858000"/>
              <a:gd name="connsiteX5" fmla="*/ 12193200 w 12193200"/>
              <a:gd name="connsiteY5" fmla="*/ 6858000 h 6858000"/>
              <a:gd name="connsiteX6" fmla="*/ 0 w 12193200"/>
              <a:gd name="connsiteY6" fmla="*/ 6858000 h 6858000"/>
              <a:gd name="connsiteX7" fmla="*/ 0 w 12193200"/>
              <a:gd name="connsiteY7" fmla="*/ 6476982 h 6858000"/>
              <a:gd name="connsiteX8" fmla="*/ 7840548 w 12193200"/>
              <a:gd name="connsiteY8" fmla="*/ 6476982 h 6858000"/>
              <a:gd name="connsiteX9" fmla="*/ 8935381 w 12193200"/>
              <a:gd name="connsiteY9" fmla="*/ 53823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3200" h="6858000">
                <a:moveTo>
                  <a:pt x="8935381" y="0"/>
                </a:moveTo>
                <a:lnTo>
                  <a:pt x="9011504" y="0"/>
                </a:lnTo>
                <a:lnTo>
                  <a:pt x="9011504" y="5382302"/>
                </a:lnTo>
                <a:cubicBezTo>
                  <a:pt x="9011504" y="5986842"/>
                  <a:pt x="9501689" y="6476982"/>
                  <a:pt x="10106336" y="6476982"/>
                </a:cubicBezTo>
                <a:lnTo>
                  <a:pt x="12193200" y="6476982"/>
                </a:lnTo>
                <a:lnTo>
                  <a:pt x="12193200" y="6858000"/>
                </a:lnTo>
                <a:lnTo>
                  <a:pt x="0" y="6858000"/>
                </a:lnTo>
                <a:lnTo>
                  <a:pt x="0" y="6476982"/>
                </a:lnTo>
                <a:lnTo>
                  <a:pt x="7840548" y="6476982"/>
                </a:lnTo>
                <a:cubicBezTo>
                  <a:pt x="8445195" y="6476982"/>
                  <a:pt x="8935381" y="5986842"/>
                  <a:pt x="8935381" y="538230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A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D3FB0A-3B50-6E44-A6A6-7F6EF2FA3F6C}"/>
              </a:ext>
            </a:extLst>
          </p:cNvPr>
          <p:cNvSpPr txBox="1"/>
          <p:nvPr userDrawn="1"/>
        </p:nvSpPr>
        <p:spPr>
          <a:xfrm>
            <a:off x="306388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tx2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2536349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rder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0">
            <a:extLst>
              <a:ext uri="{FF2B5EF4-FFF2-40B4-BE49-F238E27FC236}">
                <a16:creationId xmlns:a16="http://schemas.microsoft.com/office/drawing/2014/main" id="{F796ADE8-43A1-5AC7-0EBD-564B923056B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-21424" y="0"/>
            <a:ext cx="12193200" cy="68580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8496000" tIns="360000" rIns="1368000" bIns="360000" anchor="ctr" anchorCtr="0">
            <a:noAutofit/>
          </a:bodyPr>
          <a:lstStyle>
            <a:lvl1pPr algn="l">
              <a:defRPr sz="1400" b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ctr">
              <a:defRPr b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</a:lstStyle>
          <a:p>
            <a:r>
              <a:rPr lang="en-AU"/>
              <a:t>To insert an image, select ‘Insert Picture’, or click on icon if its accessible. </a:t>
            </a:r>
            <a:br>
              <a:rPr lang="en-AU"/>
            </a:br>
            <a:r>
              <a:rPr lang="en-AU"/>
              <a:t>Select ‘Picture Format &gt; Crop’ to edit size and position of picture.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DBE3FE-29E4-5FA6-EC77-6A76FF0512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-1"/>
            <a:ext cx="12192000" cy="6858000"/>
          </a:xfrm>
          <a:custGeom>
            <a:avLst/>
            <a:gdLst>
              <a:gd name="connsiteX0" fmla="*/ 11369675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6477000 h 6858000"/>
              <a:gd name="connsiteX5" fmla="*/ 10274935 w 12192000"/>
              <a:gd name="connsiteY5" fmla="*/ 6477000 h 6858000"/>
              <a:gd name="connsiteX6" fmla="*/ 11369675 w 12192000"/>
              <a:gd name="connsiteY6" fmla="*/ 538226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11369675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477000"/>
                </a:lnTo>
                <a:lnTo>
                  <a:pt x="10274935" y="6477000"/>
                </a:lnTo>
                <a:cubicBezTo>
                  <a:pt x="10879581" y="6477000"/>
                  <a:pt x="11369675" y="5986908"/>
                  <a:pt x="11369675" y="538226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>
              <a:spcBef>
                <a:spcPts val="0"/>
              </a:spcBef>
              <a:defRPr sz="400">
                <a:noFill/>
              </a:defRPr>
            </a:lvl1pPr>
            <a:lvl2pPr marL="0" indent="0">
              <a:spcBef>
                <a:spcPts val="0"/>
              </a:spcBef>
              <a:buNone/>
              <a:defRPr sz="400">
                <a:noFill/>
              </a:defRPr>
            </a:lvl2pPr>
            <a:lvl3pPr marL="0" indent="0">
              <a:spcBef>
                <a:spcPts val="0"/>
              </a:spcBef>
              <a:buNone/>
              <a:defRPr sz="400">
                <a:noFill/>
              </a:defRPr>
            </a:lvl3pPr>
            <a:lvl4pPr>
              <a:spcBef>
                <a:spcPts val="0"/>
              </a:spcBef>
              <a:defRPr sz="400" b="0">
                <a:noFill/>
              </a:defRPr>
            </a:lvl4pPr>
            <a:lvl5pPr>
              <a:spcBef>
                <a:spcPts val="0"/>
              </a:spcBef>
              <a:defRPr sz="400">
                <a:noFill/>
              </a:defRPr>
            </a:lvl5pPr>
            <a:lvl6pPr>
              <a:spcBef>
                <a:spcPts val="0"/>
              </a:spcBef>
              <a:defRPr sz="400">
                <a:noFill/>
              </a:defRPr>
            </a:lvl6pPr>
            <a:lvl7pPr>
              <a:spcBef>
                <a:spcPts val="0"/>
              </a:spcBef>
              <a:defRPr sz="400">
                <a:noFill/>
              </a:defRPr>
            </a:lvl7pPr>
            <a:lvl8pPr>
              <a:spcBef>
                <a:spcPts val="0"/>
              </a:spcBef>
              <a:defRPr sz="400">
                <a:noFill/>
              </a:defRPr>
            </a:lvl8pPr>
            <a:lvl9pPr>
              <a:spcBef>
                <a:spcPts val="0"/>
              </a:spcBef>
              <a:defRPr sz="400">
                <a:noFill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742AFC8-24A3-6AEB-E5CC-41CD9237A2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 bwMode="black">
          <a:xfrm>
            <a:off x="407988" y="392059"/>
            <a:ext cx="2340000" cy="910800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>
              <a:spcBef>
                <a:spcPts val="0"/>
              </a:spcBef>
              <a:defRPr sz="400">
                <a:noFill/>
              </a:defRPr>
            </a:lvl1pPr>
            <a:lvl2pPr marL="0" indent="0">
              <a:spcBef>
                <a:spcPts val="0"/>
              </a:spcBef>
              <a:buNone/>
              <a:defRPr sz="400">
                <a:noFill/>
              </a:defRPr>
            </a:lvl2pPr>
            <a:lvl3pPr marL="0" indent="0">
              <a:spcBef>
                <a:spcPts val="0"/>
              </a:spcBef>
              <a:buNone/>
              <a:defRPr sz="400">
                <a:noFill/>
              </a:defRPr>
            </a:lvl3pPr>
            <a:lvl4pPr>
              <a:spcBef>
                <a:spcPts val="0"/>
              </a:spcBef>
              <a:defRPr sz="400" b="0">
                <a:noFill/>
              </a:defRPr>
            </a:lvl4pPr>
            <a:lvl5pPr>
              <a:spcBef>
                <a:spcPts val="0"/>
              </a:spcBef>
              <a:defRPr sz="400">
                <a:noFill/>
              </a:defRPr>
            </a:lvl5pPr>
            <a:lvl6pPr>
              <a:spcBef>
                <a:spcPts val="0"/>
              </a:spcBef>
              <a:defRPr sz="400">
                <a:noFill/>
              </a:defRPr>
            </a:lvl6pPr>
            <a:lvl7pPr>
              <a:spcBef>
                <a:spcPts val="0"/>
              </a:spcBef>
              <a:defRPr sz="400">
                <a:noFill/>
              </a:defRPr>
            </a:lvl7pPr>
            <a:lvl8pPr>
              <a:spcBef>
                <a:spcPts val="0"/>
              </a:spcBef>
              <a:defRPr sz="400">
                <a:noFill/>
              </a:defRPr>
            </a:lvl8pPr>
            <a:lvl9pPr>
              <a:spcBef>
                <a:spcPts val="0"/>
              </a:spcBef>
              <a:defRPr sz="400">
                <a:noFill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6A15F2A-CA03-47B3-FF01-215C3C24F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1989552"/>
            <a:ext cx="7920000" cy="1440000"/>
          </a:xfrm>
        </p:spPr>
        <p:txBody>
          <a:bodyPr anchor="b" anchorCtr="0"/>
          <a:lstStyle>
            <a:lvl1pPr>
              <a:defRPr sz="5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C614F521-CD24-AEF9-E449-417529857D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988" y="3666067"/>
            <a:ext cx="7919999" cy="1440000"/>
          </a:xfrm>
        </p:spPr>
        <p:txBody>
          <a:bodyPr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0" indent="0" algn="l">
              <a:buNone/>
              <a:defRPr sz="2000" b="0">
                <a:solidFill>
                  <a:schemeClr val="bg1"/>
                </a:solidFill>
              </a:defRPr>
            </a:lvl2pPr>
            <a:lvl3pPr marL="0" indent="0" algn="l">
              <a:buNone/>
              <a:defRPr sz="2000" b="0">
                <a:solidFill>
                  <a:schemeClr val="bg1"/>
                </a:solidFill>
              </a:defRPr>
            </a:lvl3pPr>
            <a:lvl4pPr marL="0" indent="0" algn="l">
              <a:buNone/>
              <a:defRPr sz="2000" b="0">
                <a:solidFill>
                  <a:schemeClr val="bg1"/>
                </a:solidFill>
              </a:defRPr>
            </a:lvl4pPr>
            <a:lvl5pPr marL="0" indent="0" algn="l">
              <a:buNone/>
              <a:defRPr sz="2000" b="0">
                <a:solidFill>
                  <a:schemeClr val="bg1"/>
                </a:solidFill>
              </a:defRPr>
            </a:lvl5pPr>
            <a:lvl6pPr marL="0" indent="0" algn="l">
              <a:buNone/>
              <a:defRPr sz="2000" b="0">
                <a:solidFill>
                  <a:schemeClr val="bg1"/>
                </a:solidFill>
              </a:defRPr>
            </a:lvl6pPr>
            <a:lvl7pPr marL="0" indent="0" algn="l">
              <a:buNone/>
              <a:defRPr sz="2000" b="0">
                <a:solidFill>
                  <a:schemeClr val="bg1"/>
                </a:solidFill>
              </a:defRPr>
            </a:lvl7pPr>
            <a:lvl8pPr marL="0" indent="0" algn="l">
              <a:buNone/>
              <a:defRPr sz="2000" b="0">
                <a:solidFill>
                  <a:schemeClr val="bg1"/>
                </a:solidFill>
              </a:defRPr>
            </a:lvl8pPr>
            <a:lvl9pPr marL="0" indent="0" algn="l">
              <a:buNone/>
              <a:defRPr sz="2000" b="0">
                <a:solidFill>
                  <a:schemeClr val="bg1"/>
                </a:solidFill>
              </a:defRPr>
            </a:lvl9pPr>
          </a:lstStyle>
          <a:p>
            <a:r>
              <a:rPr lang="en-AU"/>
              <a:t>Subtitle or presenters name and date</a:t>
            </a:r>
            <a:endParaRPr lang="en-GB"/>
          </a:p>
          <a:p>
            <a:pPr lvl="1"/>
            <a:r>
              <a:rPr lang="en-US"/>
              <a:t>2</a:t>
            </a:r>
          </a:p>
          <a:p>
            <a:pPr lvl="2"/>
            <a:r>
              <a:rPr lang="en-US"/>
              <a:t>3</a:t>
            </a:r>
          </a:p>
          <a:p>
            <a:pPr lvl="3"/>
            <a:r>
              <a:rPr lang="en-US"/>
              <a:t>4</a:t>
            </a:r>
          </a:p>
          <a:p>
            <a:pPr lvl="4"/>
            <a:r>
              <a:rPr lang="en-US"/>
              <a:t>5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552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rder an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E05B7F1-A826-D473-5D14-C2B4CDE7AA6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B4B9D87-96BE-6CA1-B633-13A92C248C5D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407988" y="392059"/>
            <a:ext cx="2340000" cy="910000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76A15F2A-CA03-47B3-FF01-215C3C24F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1989552"/>
            <a:ext cx="7920000" cy="1440000"/>
          </a:xfrm>
        </p:spPr>
        <p:txBody>
          <a:bodyPr anchor="b" anchorCtr="0"/>
          <a:lstStyle>
            <a:lvl1pPr>
              <a:defRPr sz="5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C614F521-CD24-AEF9-E449-417529857D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988" y="3666067"/>
            <a:ext cx="7919999" cy="1440000"/>
          </a:xfrm>
        </p:spPr>
        <p:txBody>
          <a:bodyPr/>
          <a:lstStyle>
            <a:lvl1pPr marL="0" indent="0" algn="l">
              <a:buNone/>
              <a:defRPr sz="2000" b="0">
                <a:solidFill>
                  <a:schemeClr val="tx2"/>
                </a:solidFill>
              </a:defRPr>
            </a:lvl1pPr>
            <a:lvl2pPr marL="0" indent="0" algn="l">
              <a:buNone/>
              <a:defRPr sz="2000" b="0">
                <a:solidFill>
                  <a:schemeClr val="tx2"/>
                </a:solidFill>
              </a:defRPr>
            </a:lvl2pPr>
            <a:lvl3pPr marL="0" indent="0" algn="l">
              <a:buNone/>
              <a:defRPr sz="2000" b="0">
                <a:solidFill>
                  <a:schemeClr val="tx2"/>
                </a:solidFill>
              </a:defRPr>
            </a:lvl3pPr>
            <a:lvl4pPr marL="0" indent="0" algn="l">
              <a:buNone/>
              <a:defRPr sz="2000" b="0">
                <a:solidFill>
                  <a:schemeClr val="tx2"/>
                </a:solidFill>
              </a:defRPr>
            </a:lvl4pPr>
            <a:lvl5pPr marL="0" indent="0" algn="l">
              <a:buNone/>
              <a:defRPr sz="2000" b="0">
                <a:solidFill>
                  <a:schemeClr val="tx2"/>
                </a:solidFill>
              </a:defRPr>
            </a:lvl5pPr>
            <a:lvl6pPr marL="0" indent="0" algn="l">
              <a:buNone/>
              <a:defRPr sz="2000" b="0">
                <a:solidFill>
                  <a:schemeClr val="tx2"/>
                </a:solidFill>
              </a:defRPr>
            </a:lvl6pPr>
            <a:lvl7pPr marL="0" indent="0" algn="l">
              <a:buNone/>
              <a:defRPr sz="2000" b="0">
                <a:solidFill>
                  <a:schemeClr val="tx2"/>
                </a:solidFill>
              </a:defRPr>
            </a:lvl7pPr>
            <a:lvl8pPr marL="0" indent="0" algn="l">
              <a:buNone/>
              <a:defRPr sz="2000" b="0">
                <a:solidFill>
                  <a:schemeClr val="tx2"/>
                </a:solidFill>
              </a:defRPr>
            </a:lvl8pPr>
            <a:lvl9pPr marL="0" indent="0" algn="l">
              <a:buNone/>
              <a:defRPr sz="2000" b="0">
                <a:solidFill>
                  <a:schemeClr val="tx2"/>
                </a:solidFill>
              </a:defRPr>
            </a:lvl9pPr>
          </a:lstStyle>
          <a:p>
            <a:r>
              <a:rPr lang="en-AU"/>
              <a:t>Subtitle or presenters name and date</a:t>
            </a:r>
            <a:endParaRPr lang="en-GB"/>
          </a:p>
          <a:p>
            <a:pPr lvl="1"/>
            <a:r>
              <a:rPr lang="en-US"/>
              <a:t>2</a:t>
            </a:r>
          </a:p>
          <a:p>
            <a:pPr lvl="2"/>
            <a:r>
              <a:rPr lang="en-US"/>
              <a:t>3</a:t>
            </a:r>
          </a:p>
          <a:p>
            <a:pPr lvl="3"/>
            <a:r>
              <a:rPr lang="en-US"/>
              <a:t>4</a:t>
            </a:r>
          </a:p>
          <a:p>
            <a:pPr lvl="4"/>
            <a:r>
              <a:rPr lang="en-US"/>
              <a:t>5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en-GB"/>
          </a:p>
        </p:txBody>
      </p:sp>
      <p:sp>
        <p:nvSpPr>
          <p:cNvPr id="10" name="Free-form: Shape 9">
            <a:extLst>
              <a:ext uri="{FF2B5EF4-FFF2-40B4-BE49-F238E27FC236}">
                <a16:creationId xmlns:a16="http://schemas.microsoft.com/office/drawing/2014/main" id="{F251B315-CEC9-DB9B-8362-2189116E3F9D}"/>
              </a:ext>
            </a:extLst>
          </p:cNvPr>
          <p:cNvSpPr/>
          <p:nvPr userDrawn="1"/>
        </p:nvSpPr>
        <p:spPr>
          <a:xfrm>
            <a:off x="-1" y="-1"/>
            <a:ext cx="12192000" cy="6858000"/>
          </a:xfrm>
          <a:custGeom>
            <a:avLst/>
            <a:gdLst>
              <a:gd name="connsiteX0" fmla="*/ 11369675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6477000 h 6858000"/>
              <a:gd name="connsiteX5" fmla="*/ 10274935 w 12192000"/>
              <a:gd name="connsiteY5" fmla="*/ 6477000 h 6858000"/>
              <a:gd name="connsiteX6" fmla="*/ 11369675 w 12192000"/>
              <a:gd name="connsiteY6" fmla="*/ 538226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11369675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477000"/>
                </a:lnTo>
                <a:lnTo>
                  <a:pt x="10274935" y="6477000"/>
                </a:lnTo>
                <a:cubicBezTo>
                  <a:pt x="10879581" y="6477000"/>
                  <a:pt x="11369675" y="5986908"/>
                  <a:pt x="11369675" y="538226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1EF0C8-A254-0F40-993B-A3821FE431EC}"/>
              </a:ext>
            </a:extLst>
          </p:cNvPr>
          <p:cNvSpPr txBox="1"/>
          <p:nvPr userDrawn="1"/>
        </p:nvSpPr>
        <p:spPr>
          <a:xfrm>
            <a:off x="306388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3884756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E05B7F1-A826-D473-5D14-C2B4CDE7AA6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B4B9D87-96BE-6CA1-B633-13A92C248C5D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407988" y="392059"/>
            <a:ext cx="2340000" cy="910000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76A15F2A-CA03-47B3-FF01-215C3C24F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1989552"/>
            <a:ext cx="5338295" cy="1440000"/>
          </a:xfrm>
        </p:spPr>
        <p:txBody>
          <a:bodyPr anchor="b" anchorCtr="0"/>
          <a:lstStyle>
            <a:lvl1pPr>
              <a:defRPr sz="5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C614F521-CD24-AEF9-E449-417529857D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989" y="3666067"/>
            <a:ext cx="5338294" cy="1440000"/>
          </a:xfrm>
        </p:spPr>
        <p:txBody>
          <a:bodyPr/>
          <a:lstStyle>
            <a:lvl1pPr marL="0" indent="0" algn="l">
              <a:buNone/>
              <a:defRPr sz="2000" b="0">
                <a:solidFill>
                  <a:schemeClr val="tx2"/>
                </a:solidFill>
              </a:defRPr>
            </a:lvl1pPr>
            <a:lvl2pPr marL="0" indent="0" algn="l">
              <a:buNone/>
              <a:defRPr sz="2000" b="0">
                <a:solidFill>
                  <a:schemeClr val="tx2"/>
                </a:solidFill>
              </a:defRPr>
            </a:lvl2pPr>
            <a:lvl3pPr marL="0" indent="0" algn="l">
              <a:buNone/>
              <a:defRPr sz="2000" b="0">
                <a:solidFill>
                  <a:schemeClr val="tx2"/>
                </a:solidFill>
              </a:defRPr>
            </a:lvl3pPr>
            <a:lvl4pPr marL="0" indent="0" algn="l">
              <a:buNone/>
              <a:defRPr sz="2000" b="0">
                <a:solidFill>
                  <a:schemeClr val="tx2"/>
                </a:solidFill>
              </a:defRPr>
            </a:lvl4pPr>
            <a:lvl5pPr marL="0" indent="0" algn="l">
              <a:buNone/>
              <a:defRPr sz="2000" b="0">
                <a:solidFill>
                  <a:schemeClr val="tx2"/>
                </a:solidFill>
              </a:defRPr>
            </a:lvl5pPr>
            <a:lvl6pPr marL="0" indent="0" algn="l">
              <a:buNone/>
              <a:defRPr sz="2000" b="0">
                <a:solidFill>
                  <a:schemeClr val="tx2"/>
                </a:solidFill>
              </a:defRPr>
            </a:lvl6pPr>
            <a:lvl7pPr marL="0" indent="0" algn="l">
              <a:buNone/>
              <a:defRPr sz="2000" b="0">
                <a:solidFill>
                  <a:schemeClr val="tx2"/>
                </a:solidFill>
              </a:defRPr>
            </a:lvl7pPr>
            <a:lvl8pPr marL="0" indent="0" algn="l">
              <a:buNone/>
              <a:defRPr sz="2000" b="0">
                <a:solidFill>
                  <a:schemeClr val="tx2"/>
                </a:solidFill>
              </a:defRPr>
            </a:lvl8pPr>
            <a:lvl9pPr marL="0" indent="0" algn="l">
              <a:buNone/>
              <a:defRPr sz="2000" b="0">
                <a:solidFill>
                  <a:schemeClr val="tx2"/>
                </a:solidFill>
              </a:defRPr>
            </a:lvl9pPr>
          </a:lstStyle>
          <a:p>
            <a:r>
              <a:rPr lang="en-AU"/>
              <a:t>Subtitle or presenters name and date</a:t>
            </a:r>
            <a:endParaRPr lang="en-GB"/>
          </a:p>
          <a:p>
            <a:pPr lvl="1"/>
            <a:r>
              <a:rPr lang="en-US"/>
              <a:t>2</a:t>
            </a:r>
          </a:p>
          <a:p>
            <a:pPr lvl="2"/>
            <a:r>
              <a:rPr lang="en-US"/>
              <a:t>3</a:t>
            </a:r>
          </a:p>
          <a:p>
            <a:pPr lvl="3"/>
            <a:r>
              <a:rPr lang="en-US"/>
              <a:t>4</a:t>
            </a:r>
          </a:p>
          <a:p>
            <a:pPr lvl="4"/>
            <a:r>
              <a:rPr lang="en-US"/>
              <a:t>5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en-GB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69ED4DA-49A7-59E0-7E9A-DB44F3D8EAED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6159388" y="404813"/>
            <a:ext cx="6032612" cy="6453187"/>
          </a:xfrm>
          <a:custGeom>
            <a:avLst/>
            <a:gdLst>
              <a:gd name="connsiteX0" fmla="*/ 1022432 w 6096001"/>
              <a:gd name="connsiteY0" fmla="*/ 0 h 6520995"/>
              <a:gd name="connsiteX1" fmla="*/ 6096001 w 6096001"/>
              <a:gd name="connsiteY1" fmla="*/ 0 h 6520995"/>
              <a:gd name="connsiteX2" fmla="*/ 6096001 w 6096001"/>
              <a:gd name="connsiteY2" fmla="*/ 6520995 h 6520995"/>
              <a:gd name="connsiteX3" fmla="*/ 0 w 6096001"/>
              <a:gd name="connsiteY3" fmla="*/ 6520995 h 6520995"/>
              <a:gd name="connsiteX4" fmla="*/ 0 w 6096001"/>
              <a:gd name="connsiteY4" fmla="*/ 1022931 h 6520995"/>
              <a:gd name="connsiteX5" fmla="*/ 1022432 w 6096001"/>
              <a:gd name="connsiteY5" fmla="*/ 0 h 6520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1" h="6520995">
                <a:moveTo>
                  <a:pt x="1022432" y="0"/>
                </a:moveTo>
                <a:lnTo>
                  <a:pt x="6096001" y="0"/>
                </a:lnTo>
                <a:lnTo>
                  <a:pt x="6096001" y="6520995"/>
                </a:lnTo>
                <a:lnTo>
                  <a:pt x="0" y="6520995"/>
                </a:lnTo>
                <a:lnTo>
                  <a:pt x="0" y="1022931"/>
                </a:lnTo>
                <a:cubicBezTo>
                  <a:pt x="0" y="458014"/>
                  <a:pt x="457790" y="0"/>
                  <a:pt x="1022432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1080000" tIns="360000" rIns="1080000" bIns="360000" anchor="ctr" anchorCtr="0">
            <a:noAutofit/>
          </a:bodyPr>
          <a:lstStyle>
            <a:lvl1pPr algn="l">
              <a:defRPr sz="1400" b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ctr">
              <a:defRPr b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</a:lstStyle>
          <a:p>
            <a:r>
              <a:rPr lang="en-AU"/>
              <a:t>To insert an image, select ‘Insert Picture’, or click on icon. Select ‘Picture Format &gt; Crop’ to edit size and position of picture.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A9FDDA-3716-EB42-84B4-1AC1AD422941}"/>
              </a:ext>
            </a:extLst>
          </p:cNvPr>
          <p:cNvSpPr txBox="1"/>
          <p:nvPr userDrawn="1"/>
        </p:nvSpPr>
        <p:spPr>
          <a:xfrm>
            <a:off x="306388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tx2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27321114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ement-blue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0AF1CB0-8477-F858-354C-2E86FE8F977D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DD190FA-EA71-D68D-D3FF-9F6282BFD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1453" y="2103863"/>
            <a:ext cx="5688012" cy="720000"/>
          </a:xfrm>
        </p:spPr>
        <p:txBody>
          <a:bodyPr anchor="b" anchorCtr="0"/>
          <a:lstStyle>
            <a:lvl1pPr algn="ctr">
              <a:defRPr sz="1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2FB3E1D-873C-BA29-608D-5E673F330F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61452" y="3155575"/>
            <a:ext cx="5688011" cy="144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1pPr>
            <a:lvl2pPr marL="0" indent="0" algn="ctr">
              <a:buNone/>
              <a:defRPr>
                <a:solidFill>
                  <a:schemeClr val="bg2"/>
                </a:solidFill>
              </a:defRPr>
            </a:lvl2pPr>
            <a:lvl3pPr marL="0" indent="0" algn="ctr">
              <a:buNone/>
              <a:defRPr>
                <a:solidFill>
                  <a:schemeClr val="bg2"/>
                </a:solidFill>
              </a:defRPr>
            </a:lvl3pPr>
            <a:lvl4pPr marL="0" indent="0" algn="ctr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4pPr>
            <a:lvl5pPr marL="0" indent="0" algn="ctr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5pPr>
            <a:lvl6pPr marL="0" indent="0" algn="ctr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6pPr>
            <a:lvl7pPr marL="0" indent="0" algn="ctr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7pPr>
            <a:lvl8pPr marL="0" indent="0" algn="ctr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8pPr>
            <a:lvl9pPr marL="0" indent="0" algn="ctr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9pPr>
          </a:lstStyle>
          <a:p>
            <a:pPr lvl="0"/>
            <a:r>
              <a:rPr lang="en-GB"/>
              <a:t>Click to add Acknowledgement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6</a:t>
            </a:r>
          </a:p>
          <a:p>
            <a:pPr lvl="6"/>
            <a:r>
              <a:rPr lang="en-GB"/>
              <a:t>7</a:t>
            </a:r>
          </a:p>
          <a:p>
            <a:pPr lvl="7"/>
            <a:r>
              <a:rPr lang="en-GB"/>
              <a:t>8</a:t>
            </a:r>
          </a:p>
          <a:p>
            <a:pPr lvl="8"/>
            <a:r>
              <a:rPr lang="en-GB"/>
              <a:t>9</a:t>
            </a:r>
            <a:endParaRPr lang="en-A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7F36E9-0BC5-BC44-9738-324549C76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407987" y="6321422"/>
            <a:ext cx="719994" cy="2584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BFD05E-261E-BF4F-88A0-1DA6E52FCC91}"/>
              </a:ext>
            </a:extLst>
          </p:cNvPr>
          <p:cNvSpPr txBox="1"/>
          <p:nvPr userDrawn="1"/>
        </p:nvSpPr>
        <p:spPr>
          <a:xfrm>
            <a:off x="306388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1994675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7987" y="409902"/>
            <a:ext cx="11376025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7" y="1233487"/>
            <a:ext cx="5688013" cy="431916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18100" y="6270624"/>
            <a:ext cx="21600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r>
              <a:rPr lang="en-US"/>
              <a:t>Insert Date via Header &amp; Footer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78100" y="6270624"/>
            <a:ext cx="7617912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r>
              <a:rPr lang="en-GB"/>
              <a:t>University of Southern Queensland - Select 'Insert &gt; Header &amp; Footer'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96012" y="6270624"/>
            <a:ext cx="2880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F5AEA0E0-5CC6-4BD0-905C-A0021E41943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ACE094-C478-3047-8FEE-F36123BE65B4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407987" y="6321422"/>
            <a:ext cx="719994" cy="2584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C37788E-D013-B646-B2E4-F12B3DA5CB3A}"/>
              </a:ext>
            </a:extLst>
          </p:cNvPr>
          <p:cNvSpPr txBox="1"/>
          <p:nvPr userDrawn="1"/>
        </p:nvSpPr>
        <p:spPr>
          <a:xfrm>
            <a:off x="306388" y="6638661"/>
            <a:ext cx="43367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700">
                <a:solidFill>
                  <a:schemeClr val="tx2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content is protected and may not be shared, uploaded, or distributed</a:t>
            </a:r>
          </a:p>
        </p:txBody>
      </p:sp>
    </p:spTree>
    <p:extLst>
      <p:ext uri="{BB962C8B-B14F-4D97-AF65-F5344CB8AC3E}">
        <p14:creationId xmlns:p14="http://schemas.microsoft.com/office/powerpoint/2010/main" val="514912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39" r:id="rId21"/>
    <p:sldLayoutId id="2147483740" r:id="rId22"/>
    <p:sldLayoutId id="2147483741" r:id="rId23"/>
    <p:sldLayoutId id="2147483742" r:id="rId24"/>
    <p:sldLayoutId id="2147483743" r:id="rId25"/>
    <p:sldLayoutId id="2147483744" r:id="rId26"/>
    <p:sldLayoutId id="2147483745" r:id="rId27"/>
    <p:sldLayoutId id="2147483746" r:id="rId28"/>
    <p:sldLayoutId id="2147483747" r:id="rId29"/>
    <p:sldLayoutId id="2147483748" r:id="rId30"/>
    <p:sldLayoutId id="2147483749" r:id="rId31"/>
    <p:sldLayoutId id="2147483750" r:id="rId32"/>
    <p:sldLayoutId id="2147483751" r:id="rId33"/>
    <p:sldLayoutId id="2147483752" r:id="rId34"/>
    <p:sldLayoutId id="2147483753" r:id="rId35"/>
    <p:sldLayoutId id="2147483754" r:id="rId36"/>
    <p:sldLayoutId id="2147483755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None/>
        <a:defRPr sz="15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77">
          <p15:clr>
            <a:srgbClr val="F26B43"/>
          </p15:clr>
        </p15:guide>
        <p15:guide id="2" orient="horz" pos="3816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orient="horz" pos="25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43FCD-8BA5-E31B-AA73-26E0B81CD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7189" y="2065752"/>
            <a:ext cx="8489659" cy="1440000"/>
          </a:xfrm>
        </p:spPr>
        <p:txBody>
          <a:bodyPr/>
          <a:lstStyle/>
          <a:p>
            <a:r>
              <a:rPr lang="en-AU" sz="3600" dirty="0"/>
              <a:t>The Tower of Hanoi Legend:</a:t>
            </a:r>
            <a:br>
              <a:rPr lang="en-AU" sz="3600" dirty="0"/>
            </a:br>
            <a:r>
              <a:rPr lang="en-AU" sz="3600" dirty="0"/>
              <a:t>From Analytics to Algorithms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4A0CAA-A905-4D25-626C-38FE9C5B2A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2018" y="3723414"/>
            <a:ext cx="7919999" cy="1440000"/>
          </a:xfrm>
        </p:spPr>
        <p:txBody>
          <a:bodyPr/>
          <a:lstStyle/>
          <a:p>
            <a:r>
              <a:rPr lang="en-AU" sz="1800" dirty="0"/>
              <a:t>Prof. Xiaohui Tao and Dr. </a:t>
            </a:r>
            <a:r>
              <a:rPr lang="en-AU" sz="1800" dirty="0" err="1"/>
              <a:t>Tianning</a:t>
            </a:r>
            <a:r>
              <a:rPr lang="en-AU" sz="1800" dirty="0"/>
              <a:t> Li</a:t>
            </a:r>
          </a:p>
          <a:p>
            <a:r>
              <a:rPr lang="en-AU" sz="1800" dirty="0"/>
              <a:t>Computing discipline</a:t>
            </a:r>
          </a:p>
          <a:p>
            <a:r>
              <a:rPr lang="en-AU" sz="1800" dirty="0"/>
              <a:t>School of Science, Engineering, and Digital Technologies</a:t>
            </a:r>
          </a:p>
          <a:p>
            <a:r>
              <a:rPr lang="en-AU" sz="1800" dirty="0"/>
              <a:t>University of Southern Queensland</a:t>
            </a:r>
          </a:p>
        </p:txBody>
      </p:sp>
    </p:spTree>
    <p:extLst>
      <p:ext uri="{BB962C8B-B14F-4D97-AF65-F5344CB8AC3E}">
        <p14:creationId xmlns:p14="http://schemas.microsoft.com/office/powerpoint/2010/main" val="2411245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7B804-2A6A-5FF9-B996-C058EA263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A6673-2DA2-CC63-0283-28507045E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04" y="273248"/>
            <a:ext cx="6536601" cy="1085995"/>
          </a:xfrm>
        </p:spPr>
        <p:txBody>
          <a:bodyPr anchor="b">
            <a:normAutofit/>
          </a:bodyPr>
          <a:lstStyle/>
          <a:p>
            <a:r>
              <a:rPr lang="en-AU" sz="4000" spc="5" dirty="0">
                <a:solidFill>
                  <a:srgbClr val="002060"/>
                </a:solidFill>
                <a:cs typeface="Times New Roman" panose="02020603050405020304" pitchFamily="18" charset="0"/>
              </a:rPr>
              <a:t>Teaching Excellence</a:t>
            </a:r>
            <a:br>
              <a:rPr lang="en-AU" sz="4000" spc="5" dirty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en-AU" sz="2200" spc="5" dirty="0">
                <a:solidFill>
                  <a:srgbClr val="002060"/>
                </a:solidFill>
                <a:cs typeface="Times New Roman" panose="02020603050405020304" pitchFamily="18" charset="0"/>
              </a:rPr>
              <a:t>Computing Discipline (AI, Data Science, and IT)</a:t>
            </a:r>
            <a:endParaRPr lang="en-AU" sz="5400" dirty="0">
              <a:solidFill>
                <a:srgbClr val="00206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87FA1E-AD6F-3332-DF12-97F0717205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1606378"/>
            <a:ext cx="6688799" cy="4535630"/>
          </a:xfrm>
        </p:spPr>
        <p:txBody>
          <a:bodyPr>
            <a:normAutofit lnSpcReduction="10000"/>
          </a:bodyPr>
          <a:lstStyle/>
          <a:p>
            <a:pPr marL="124460" marR="133350" indent="-112395" algn="l">
              <a:lnSpc>
                <a:spcPct val="150000"/>
              </a:lnSpc>
              <a:spcBef>
                <a:spcPts val="100"/>
              </a:spcBef>
              <a:buChar char="•"/>
              <a:tabLst>
                <a:tab pos="124460" algn="l"/>
              </a:tabLst>
            </a:pPr>
            <a:r>
              <a:rPr lang="en-AU" sz="1600" b="1" spc="10" dirty="0">
                <a:cs typeface="Times New Roman" panose="02020603050405020304" pitchFamily="18" charset="0"/>
              </a:rPr>
              <a:t>Professor Yan Li</a:t>
            </a:r>
          </a:p>
          <a:p>
            <a:pPr marL="696913" marR="133350" lvl="4" indent="-290513" algn="l">
              <a:lnSpc>
                <a:spcPct val="150000"/>
              </a:lnSpc>
              <a:spcBef>
                <a:spcPts val="100"/>
              </a:spcBef>
              <a:buFont typeface="Courier New" panose="02070309020205020404" pitchFamily="49" charset="0"/>
              <a:buChar char="o"/>
              <a:tabLst>
                <a:tab pos="123825" algn="l"/>
              </a:tabLst>
            </a:pPr>
            <a:r>
              <a:rPr lang="en-AU" sz="1600" spc="10" dirty="0">
                <a:cs typeface="Times New Roman" panose="02020603050405020304" pitchFamily="18" charset="0"/>
              </a:rPr>
              <a:t> Member of the Australian Research Council’s </a:t>
            </a:r>
            <a:r>
              <a:rPr lang="en-AU" sz="1600" b="1" i="1" spc="10" dirty="0">
                <a:cs typeface="Times New Roman" panose="02020603050405020304" pitchFamily="18" charset="0"/>
              </a:rPr>
              <a:t>Artificial Intelligence – Opportunity, Best Practice and Risk working group</a:t>
            </a:r>
            <a:r>
              <a:rPr lang="en-AU" sz="1600" spc="10" dirty="0">
                <a:cs typeface="Times New Roman" panose="02020603050405020304" pitchFamily="18" charset="0"/>
              </a:rPr>
              <a:t> for its Insight Capability Working Groups</a:t>
            </a:r>
          </a:p>
          <a:p>
            <a:pPr marL="696913" marR="133350" lvl="4" indent="-290513" algn="l">
              <a:lnSpc>
                <a:spcPct val="150000"/>
              </a:lnSpc>
              <a:spcBef>
                <a:spcPts val="100"/>
              </a:spcBef>
              <a:buFont typeface="Courier New" panose="02070309020205020404" pitchFamily="49" charset="0"/>
              <a:buChar char="o"/>
              <a:tabLst>
                <a:tab pos="123825" algn="l"/>
              </a:tabLst>
            </a:pPr>
            <a:r>
              <a:rPr lang="en-AU" sz="1600" spc="10" dirty="0">
                <a:cs typeface="Times New Roman" panose="02020603050405020304" pitchFamily="18" charset="0"/>
              </a:rPr>
              <a:t>280+ publications, 30+ PhD completions, $5 million research grants</a:t>
            </a:r>
          </a:p>
          <a:p>
            <a:pPr marL="124460" marR="133350" indent="-112395" algn="l">
              <a:lnSpc>
                <a:spcPct val="150000"/>
              </a:lnSpc>
              <a:spcBef>
                <a:spcPts val="100"/>
              </a:spcBef>
              <a:buChar char="•"/>
              <a:tabLst>
                <a:tab pos="124460" algn="l"/>
              </a:tabLst>
            </a:pPr>
            <a:r>
              <a:rPr lang="en-AU" sz="1600" b="1" spc="10" dirty="0">
                <a:cs typeface="Times New Roman" panose="02020603050405020304" pitchFamily="18" charset="0"/>
              </a:rPr>
              <a:t>Professor Rajendra Acharya</a:t>
            </a:r>
          </a:p>
          <a:p>
            <a:pPr marL="696913" marR="133350" lvl="1" indent="-290513" algn="l">
              <a:lnSpc>
                <a:spcPct val="150000"/>
              </a:lnSpc>
              <a:spcBef>
                <a:spcPts val="100"/>
              </a:spcBef>
              <a:buFont typeface="Courier New" panose="02070309020205020404" pitchFamily="49" charset="0"/>
              <a:buChar char="o"/>
              <a:tabLst>
                <a:tab pos="123825" algn="l"/>
              </a:tabLst>
            </a:pPr>
            <a:r>
              <a:rPr lang="en-AU" sz="1600" spc="10" dirty="0">
                <a:cs typeface="Times New Roman" panose="02020603050405020304" pitchFamily="18" charset="0"/>
              </a:rPr>
              <a:t>Fellow of IAPR and AAIA</a:t>
            </a:r>
          </a:p>
          <a:p>
            <a:pPr marL="696913" marR="133350" lvl="1" indent="-290513" algn="l">
              <a:lnSpc>
                <a:spcPct val="150000"/>
              </a:lnSpc>
              <a:spcBef>
                <a:spcPts val="100"/>
              </a:spcBef>
              <a:buFont typeface="Courier New" panose="02070309020205020404" pitchFamily="49" charset="0"/>
              <a:buChar char="o"/>
              <a:tabLst>
                <a:tab pos="123825" algn="l"/>
              </a:tabLst>
            </a:pPr>
            <a:r>
              <a:rPr lang="en-AU" sz="1600" spc="10" dirty="0">
                <a:cs typeface="Times New Roman" panose="02020603050405020304" pitchFamily="18" charset="0"/>
              </a:rPr>
              <a:t>Ranked #95 globally and #2 in Australia in 2025 and 2026 </a:t>
            </a:r>
            <a:r>
              <a:rPr lang="en-AU" sz="1600" spc="10" dirty="0" err="1">
                <a:cs typeface="Times New Roman" panose="02020603050405020304" pitchFamily="18" charset="0"/>
              </a:rPr>
              <a:t>research.com</a:t>
            </a:r>
            <a:r>
              <a:rPr lang="en-AU" sz="1600" spc="10" dirty="0">
                <a:cs typeface="Times New Roman" panose="02020603050405020304" pitchFamily="18" charset="0"/>
              </a:rPr>
              <a:t> list of Computer </a:t>
            </a:r>
            <a:r>
              <a:rPr lang="en-AU" sz="1600" spc="10" dirty="0" err="1">
                <a:cs typeface="Times New Roman" panose="02020603050405020304" pitchFamily="18" charset="0"/>
              </a:rPr>
              <a:t>Ccience</a:t>
            </a:r>
            <a:r>
              <a:rPr lang="en-AU" sz="1600" spc="10" dirty="0">
                <a:cs typeface="Times New Roman" panose="02020603050405020304" pitchFamily="18" charset="0"/>
              </a:rPr>
              <a:t> researchers</a:t>
            </a:r>
          </a:p>
          <a:p>
            <a:pPr marL="696913" marR="133350" lvl="1" indent="-290513" algn="l">
              <a:lnSpc>
                <a:spcPct val="150000"/>
              </a:lnSpc>
              <a:spcBef>
                <a:spcPts val="100"/>
              </a:spcBef>
              <a:buFont typeface="Courier New" panose="02070309020205020404" pitchFamily="49" charset="0"/>
              <a:buChar char="o"/>
              <a:tabLst>
                <a:tab pos="123825" algn="l"/>
              </a:tabLst>
            </a:pPr>
            <a:r>
              <a:rPr lang="en-AU" sz="1600" spc="10" dirty="0">
                <a:cs typeface="Times New Roman" panose="02020603050405020304" pitchFamily="18" charset="0"/>
              </a:rPr>
              <a:t>Ranked top 1% of highly cited researchers for the last seven years in the field of computer science</a:t>
            </a:r>
          </a:p>
          <a:p>
            <a:pPr marL="696913" marR="133350" lvl="1" indent="-290513" algn="l">
              <a:lnSpc>
                <a:spcPct val="150000"/>
              </a:lnSpc>
              <a:spcBef>
                <a:spcPts val="100"/>
              </a:spcBef>
              <a:buFont typeface="Courier New" panose="02070309020205020404" pitchFamily="49" charset="0"/>
              <a:buChar char="o"/>
              <a:tabLst>
                <a:tab pos="123825" algn="l"/>
              </a:tabLst>
            </a:pPr>
            <a:r>
              <a:rPr lang="en-AU" sz="1600" spc="10" dirty="0">
                <a:cs typeface="Times New Roman" panose="02020603050405020304" pitchFamily="18" charset="0"/>
              </a:rPr>
              <a:t>1000+ publications, over 115,000 citations with h-index of 169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BE2C14-23F8-9F7F-761B-0132DC14B4A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6012" y="6270624"/>
            <a:ext cx="288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5AEA0E0-5CC6-4BD0-905C-A0021E419432}" type="slidenum">
              <a:rPr lang="en-GB" smtClean="0"/>
              <a:pPr>
                <a:spcAft>
                  <a:spcPts val="600"/>
                </a:spcAft>
              </a:pPr>
              <a:t>10</a:t>
            </a:fld>
            <a:endParaRPr lang="en-GB" dirty="0"/>
          </a:p>
        </p:txBody>
      </p:sp>
      <p:pic>
        <p:nvPicPr>
          <p:cNvPr id="8" name="Picture 7" descr="A collage of two people&#10;&#10;AI-generated content may be incorrect.">
            <a:extLst>
              <a:ext uri="{FF2B5EF4-FFF2-40B4-BE49-F238E27FC236}">
                <a16:creationId xmlns:a16="http://schemas.microsoft.com/office/drawing/2014/main" id="{D8DDE2CB-A082-15E5-A89B-B72B266BAF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303" y="327454"/>
            <a:ext cx="3039047" cy="620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385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18DAB-7BCD-EF8E-689B-982631B69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3F603-71B2-2DA8-80EB-4DA13016D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04" y="273248"/>
            <a:ext cx="11347608" cy="1440000"/>
          </a:xfrm>
        </p:spPr>
        <p:txBody>
          <a:bodyPr anchor="b">
            <a:normAutofit/>
          </a:bodyPr>
          <a:lstStyle/>
          <a:p>
            <a:r>
              <a:rPr lang="en-AU" sz="4000" spc="5" dirty="0">
                <a:solidFill>
                  <a:srgbClr val="002060"/>
                </a:solidFill>
                <a:cs typeface="Times New Roman" panose="02020603050405020304" pitchFamily="18" charset="0"/>
              </a:rPr>
              <a:t>Your UniSQ Experience in Computing Study</a:t>
            </a:r>
            <a:endParaRPr lang="en-AU" sz="5400" dirty="0">
              <a:solidFill>
                <a:srgbClr val="002060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208CF-0A6C-835D-42C9-69C5BAC9DE6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6012" y="6270624"/>
            <a:ext cx="288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5AEA0E0-5CC6-4BD0-905C-A0021E419432}" type="slidenum">
              <a:rPr lang="en-GB" smtClean="0"/>
              <a:pPr>
                <a:spcAft>
                  <a:spcPts val="600"/>
                </a:spcAft>
              </a:pPr>
              <a:t>11</a:t>
            </a:fld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A693D18-D28B-8696-26EE-3AF4EC3DA939}"/>
              </a:ext>
            </a:extLst>
          </p:cNvPr>
          <p:cNvSpPr/>
          <p:nvPr/>
        </p:nvSpPr>
        <p:spPr>
          <a:xfrm>
            <a:off x="8660969" y="2823978"/>
            <a:ext cx="1944000" cy="1944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Unique &amp; </a:t>
            </a:r>
            <a:r>
              <a:rPr lang="en-US" sz="1200" dirty="0" err="1"/>
              <a:t>Personalised</a:t>
            </a:r>
            <a:r>
              <a:rPr lang="en-US" sz="1200" dirty="0"/>
              <a:t> Education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708FFE5-6073-4C8B-CBF9-15793FA71F57}"/>
              </a:ext>
            </a:extLst>
          </p:cNvPr>
          <p:cNvSpPr/>
          <p:nvPr/>
        </p:nvSpPr>
        <p:spPr>
          <a:xfrm>
            <a:off x="3787075" y="2813420"/>
            <a:ext cx="1944000" cy="1944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Internship &amp; Capstone Projects on Real-world Problems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3AA380E-43E9-101A-C236-0AD4D920694F}"/>
              </a:ext>
            </a:extLst>
          </p:cNvPr>
          <p:cNvSpPr/>
          <p:nvPr/>
        </p:nvSpPr>
        <p:spPr>
          <a:xfrm>
            <a:off x="6224022" y="2813420"/>
            <a:ext cx="1944000" cy="1944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Hands-on, Experiential Learning &amp; Practice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10CD7FB-27ED-5165-27C9-EC925EC8861F}"/>
              </a:ext>
            </a:extLst>
          </p:cNvPr>
          <p:cNvSpPr/>
          <p:nvPr/>
        </p:nvSpPr>
        <p:spPr>
          <a:xfrm>
            <a:off x="1350128" y="2823978"/>
            <a:ext cx="1944000" cy="1944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ACM, IEEE, ScienceDirect Digital Libraries</a:t>
            </a:r>
          </a:p>
        </p:txBody>
      </p:sp>
    </p:spTree>
    <p:extLst>
      <p:ext uri="{BB962C8B-B14F-4D97-AF65-F5344CB8AC3E}">
        <p14:creationId xmlns:p14="http://schemas.microsoft.com/office/powerpoint/2010/main" val="1426696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67646-E06B-062F-65D8-31AACBE37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3E36E-C317-FB71-297A-134AD8FD7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924" y="814227"/>
            <a:ext cx="11369616" cy="865439"/>
          </a:xfrm>
        </p:spPr>
        <p:txBody>
          <a:bodyPr anchor="b">
            <a:noAutofit/>
          </a:bodyPr>
          <a:lstStyle/>
          <a:p>
            <a:r>
              <a:rPr lang="en-AU" sz="4800" dirty="0">
                <a:solidFill>
                  <a:srgbClr val="3C2D4D"/>
                </a:solidFill>
              </a:rPr>
              <a:t>Bachelor of Information Technology (BITC)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8CA305-D026-E11B-5EC6-A301004F7D8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6012" y="6270624"/>
            <a:ext cx="288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5AEA0E0-5CC6-4BD0-905C-A0021E419432}" type="slidenum">
              <a:rPr lang="en-GB" smtClean="0"/>
              <a:pPr>
                <a:spcAft>
                  <a:spcPts val="600"/>
                </a:spcAft>
              </a:pPr>
              <a:t>12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145F5C-D765-79C5-F5BD-584D67096343}"/>
              </a:ext>
            </a:extLst>
          </p:cNvPr>
          <p:cNvSpPr txBox="1"/>
          <p:nvPr/>
        </p:nvSpPr>
        <p:spPr>
          <a:xfrm>
            <a:off x="953847" y="2054395"/>
            <a:ext cx="978603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845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20" dirty="0">
                <a:solidFill>
                  <a:srgbClr val="3C2D4D"/>
                </a:solidFill>
                <a:cs typeface="Times New Roman" panose="02020603050405020304" pitchFamily="18" charset="0"/>
              </a:rPr>
              <a:t>Three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20" dirty="0">
                <a:solidFill>
                  <a:srgbClr val="3C2D4D"/>
                </a:solidFill>
                <a:cs typeface="Times New Roman" panose="02020603050405020304" pitchFamily="18" charset="0"/>
              </a:rPr>
              <a:t>years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program,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8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foundation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20" dirty="0">
                <a:solidFill>
                  <a:srgbClr val="3C2D4D"/>
                </a:solidFill>
                <a:cs typeface="Times New Roman" panose="02020603050405020304" pitchFamily="18" charset="0"/>
              </a:rPr>
              <a:t>core,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8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major courses,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and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8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electives (or 2</a:t>
            </a:r>
            <a:r>
              <a:rPr lang="en-AU" sz="2000" spc="-10" baseline="30000" dirty="0">
                <a:solidFill>
                  <a:srgbClr val="3C2D4D"/>
                </a:solidFill>
                <a:cs typeface="Times New Roman" panose="02020603050405020304" pitchFamily="18" charset="0"/>
              </a:rPr>
              <a:t>nd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 major)</a:t>
            </a:r>
            <a:endParaRPr lang="en-AU" sz="2000" dirty="0">
              <a:solidFill>
                <a:srgbClr val="3C2D4D"/>
              </a:solidFill>
              <a:cs typeface="Times New Roman" panose="02020603050405020304" pitchFamily="18" charset="0"/>
            </a:endParaRPr>
          </a:p>
          <a:p>
            <a:pPr marL="297815" marR="117475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Commonwealth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supported,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domestic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full</a:t>
            </a:r>
            <a:r>
              <a:rPr lang="en-AU" sz="2000" spc="6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fee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paying,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and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int’l</a:t>
            </a:r>
            <a:r>
              <a:rPr lang="en-AU" sz="2000" spc="6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full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25" dirty="0">
                <a:solidFill>
                  <a:srgbClr val="3C2D4D"/>
                </a:solidFill>
                <a:cs typeface="Times New Roman" panose="02020603050405020304" pitchFamily="18" charset="0"/>
              </a:rPr>
              <a:t>fee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paying</a:t>
            </a:r>
            <a:endParaRPr lang="en-AU" sz="2000" dirty="0">
              <a:solidFill>
                <a:srgbClr val="3C2D4D"/>
              </a:solidFill>
              <a:cs typeface="Times New Roman" panose="02020603050405020304" pitchFamily="18" charset="0"/>
            </a:endParaRPr>
          </a:p>
          <a:p>
            <a:pPr marL="29845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140" dirty="0">
                <a:solidFill>
                  <a:schemeClr val="accent2"/>
                </a:solidFill>
                <a:cs typeface="Times New Roman" panose="02020603050405020304" pitchFamily="18" charset="0"/>
              </a:rPr>
              <a:t>ACS</a:t>
            </a:r>
            <a:r>
              <a:rPr lang="en-AU" sz="2000" spc="20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0" dirty="0">
                <a:solidFill>
                  <a:schemeClr val="accent2"/>
                </a:solidFill>
                <a:cs typeface="Times New Roman" panose="02020603050405020304" pitchFamily="18" charset="0"/>
              </a:rPr>
              <a:t>ICT</a:t>
            </a:r>
            <a:r>
              <a:rPr lang="en-AU" sz="2000" spc="2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chemeClr val="accent2"/>
                </a:solidFill>
                <a:cs typeface="Times New Roman" panose="02020603050405020304" pitchFamily="18" charset="0"/>
              </a:rPr>
              <a:t>Professional</a:t>
            </a:r>
            <a:r>
              <a:rPr lang="en-AU" sz="2000" spc="2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chemeClr val="accent2"/>
                </a:solidFill>
                <a:cs typeface="Times New Roman" panose="02020603050405020304" pitchFamily="18" charset="0"/>
              </a:rPr>
              <a:t>accreditation</a:t>
            </a:r>
            <a:endParaRPr lang="en-AU" sz="2000" dirty="0">
              <a:solidFill>
                <a:schemeClr val="accent2"/>
              </a:solidFill>
              <a:cs typeface="Times New Roman" panose="02020603050405020304" pitchFamily="18" charset="0"/>
            </a:endParaRPr>
          </a:p>
          <a:p>
            <a:pPr marL="29845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20" dirty="0">
                <a:solidFill>
                  <a:schemeClr val="accent2"/>
                </a:solidFill>
                <a:cs typeface="Times New Roman" panose="02020603050405020304" pitchFamily="18" charset="0"/>
              </a:rPr>
              <a:t>Three</a:t>
            </a:r>
            <a:r>
              <a:rPr lang="en-AU" sz="2000" spc="-2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chemeClr val="accent2"/>
                </a:solidFill>
                <a:cs typeface="Times New Roman" panose="02020603050405020304" pitchFamily="18" charset="0"/>
              </a:rPr>
              <a:t>majors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: </a:t>
            </a:r>
            <a:r>
              <a:rPr lang="en-AU" sz="2000" i="1" spc="-10" dirty="0">
                <a:cs typeface="Times New Roman" panose="02020603050405020304" pitchFamily="18" charset="0"/>
              </a:rPr>
              <a:t>Software</a:t>
            </a:r>
            <a:r>
              <a:rPr lang="en-AU" sz="2000" i="1" dirty="0">
                <a:cs typeface="Times New Roman" panose="02020603050405020304" pitchFamily="18" charset="0"/>
              </a:rPr>
              <a:t> </a:t>
            </a:r>
            <a:r>
              <a:rPr lang="en-AU" sz="2000" i="1" spc="-10" dirty="0">
                <a:cs typeface="Times New Roman" panose="02020603050405020304" pitchFamily="18" charset="0"/>
              </a:rPr>
              <a:t>Application; </a:t>
            </a:r>
            <a:r>
              <a:rPr lang="en-AU" sz="2000" i="1" dirty="0">
                <a:solidFill>
                  <a:srgbClr val="3C2D4D"/>
                </a:solidFill>
                <a:cs typeface="Times New Roman" panose="02020603050405020304" pitchFamily="18" charset="0"/>
              </a:rPr>
              <a:t>Artificial</a:t>
            </a:r>
            <a:r>
              <a:rPr lang="en-AU" sz="2000" i="1" spc="5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i="1" dirty="0">
                <a:solidFill>
                  <a:srgbClr val="3C2D4D"/>
                </a:solidFill>
                <a:cs typeface="Times New Roman" panose="02020603050405020304" pitchFamily="18" charset="0"/>
              </a:rPr>
              <a:t>Intelligence</a:t>
            </a:r>
            <a:r>
              <a:rPr lang="en-AU" sz="2000" i="1" spc="5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i="1" dirty="0">
                <a:solidFill>
                  <a:srgbClr val="3C2D4D"/>
                </a:solidFill>
                <a:cs typeface="Times New Roman" panose="02020603050405020304" pitchFamily="18" charset="0"/>
              </a:rPr>
              <a:t>and</a:t>
            </a:r>
            <a:r>
              <a:rPr lang="en-AU" sz="2000" i="1" spc="5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i="1" spc="-20" dirty="0">
                <a:solidFill>
                  <a:srgbClr val="3C2D4D"/>
                </a:solidFill>
                <a:cs typeface="Times New Roman" panose="02020603050405020304" pitchFamily="18" charset="0"/>
              </a:rPr>
              <a:t>Data</a:t>
            </a:r>
            <a:r>
              <a:rPr lang="en-AU" sz="2000" i="1" spc="5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i="1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Science; </a:t>
            </a:r>
            <a:r>
              <a:rPr lang="en-AU" sz="2000" i="1" dirty="0">
                <a:solidFill>
                  <a:srgbClr val="3C2D4D"/>
                </a:solidFill>
                <a:cs typeface="Times New Roman" panose="02020603050405020304" pitchFamily="18" charset="0"/>
              </a:rPr>
              <a:t>Networking and </a:t>
            </a:r>
            <a:r>
              <a:rPr lang="en-AU" sz="2000" i="1" spc="-40" dirty="0">
                <a:solidFill>
                  <a:srgbClr val="3C2D4D"/>
                </a:solidFill>
                <a:cs typeface="Times New Roman" panose="02020603050405020304" pitchFamily="18" charset="0"/>
              </a:rPr>
              <a:t>Cyber</a:t>
            </a:r>
            <a:r>
              <a:rPr lang="en-AU" sz="2000" i="1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i="1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Security</a:t>
            </a:r>
            <a:r>
              <a:rPr lang="en-AU" sz="2000" i="1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10" dirty="0">
                <a:solidFill>
                  <a:schemeClr val="accent2"/>
                </a:solidFill>
                <a:cs typeface="Times New Roman" panose="02020603050405020304" pitchFamily="18" charset="0"/>
              </a:rPr>
              <a:t>with</a:t>
            </a:r>
            <a:r>
              <a:rPr lang="en-AU" sz="2000" spc="40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strengthened</a:t>
            </a:r>
            <a:r>
              <a:rPr lang="en-AU" sz="2000" spc="4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focus</a:t>
            </a:r>
            <a:r>
              <a:rPr lang="en-AU" sz="2000" spc="40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10" dirty="0">
                <a:solidFill>
                  <a:schemeClr val="accent2"/>
                </a:solidFill>
                <a:cs typeface="Times New Roman" panose="02020603050405020304" pitchFamily="18" charset="0"/>
              </a:rPr>
              <a:t>on</a:t>
            </a:r>
            <a:r>
              <a:rPr lang="en-AU" sz="2000" spc="4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10" dirty="0">
                <a:solidFill>
                  <a:schemeClr val="accent2"/>
                </a:solidFill>
                <a:cs typeface="Times New Roman" panose="02020603050405020304" pitchFamily="18" charset="0"/>
              </a:rPr>
              <a:t>Student</a:t>
            </a:r>
            <a:r>
              <a:rPr lang="en-AU" sz="2000" spc="2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10" dirty="0">
                <a:solidFill>
                  <a:schemeClr val="accent2"/>
                </a:solidFill>
                <a:cs typeface="Times New Roman" panose="02020603050405020304" pitchFamily="18" charset="0"/>
              </a:rPr>
              <a:t>soft-skills</a:t>
            </a:r>
            <a:r>
              <a:rPr lang="en-AU" sz="2000" spc="2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10" dirty="0">
                <a:solidFill>
                  <a:schemeClr val="accent2"/>
                </a:solidFill>
                <a:cs typeface="Times New Roman" panose="02020603050405020304" pitchFamily="18" charset="0"/>
              </a:rPr>
              <a:t>and</a:t>
            </a:r>
            <a:r>
              <a:rPr lang="en-AU" sz="2000" spc="2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10" dirty="0">
                <a:solidFill>
                  <a:schemeClr val="accent2"/>
                </a:solidFill>
                <a:cs typeface="Times New Roman" panose="02020603050405020304" pitchFamily="18" charset="0"/>
              </a:rPr>
              <a:t>attributes</a:t>
            </a:r>
            <a:r>
              <a:rPr lang="en-AU" sz="2000" spc="4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25" dirty="0">
                <a:solidFill>
                  <a:schemeClr val="accent2"/>
                </a:solidFill>
                <a:cs typeface="Times New Roman" panose="02020603050405020304" pitchFamily="18" charset="0"/>
              </a:rPr>
              <a:t>and</a:t>
            </a:r>
            <a:r>
              <a:rPr lang="zh-CN" altLang="en-US" sz="2000" spc="-2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Industry</a:t>
            </a:r>
            <a:r>
              <a:rPr lang="en-AU" sz="2000" spc="13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informed</a:t>
            </a:r>
            <a:r>
              <a:rPr lang="en-AU" sz="2000" spc="140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chemeClr val="accent2"/>
                </a:solidFill>
                <a:cs typeface="Times New Roman" panose="02020603050405020304" pitchFamily="18" charset="0"/>
              </a:rPr>
              <a:t>knowledge</a:t>
            </a:r>
            <a:endParaRPr lang="en-AU" sz="2000" dirty="0">
              <a:solidFill>
                <a:schemeClr val="accent2"/>
              </a:solidFill>
              <a:cs typeface="Times New Roman" panose="02020603050405020304" pitchFamily="18" charset="0"/>
            </a:endParaRPr>
          </a:p>
          <a:p>
            <a:pPr marL="297815" marR="655955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10" dirty="0">
                <a:solidFill>
                  <a:schemeClr val="accent2"/>
                </a:solidFill>
                <a:cs typeface="Times New Roman" panose="02020603050405020304" pitchFamily="18" charset="0"/>
              </a:rPr>
              <a:t>Entry requirement: English, General Maths</a:t>
            </a:r>
          </a:p>
          <a:p>
            <a:pPr marL="297815" marR="655955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Related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degree:</a:t>
            </a:r>
            <a:r>
              <a:rPr lang="en-AU" sz="2000" spc="9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80" dirty="0">
                <a:solidFill>
                  <a:srgbClr val="3C2D4D"/>
                </a:solidFill>
                <a:cs typeface="Times New Roman" panose="02020603050405020304" pitchFamily="18" charset="0"/>
              </a:rPr>
              <a:t>BSCI-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Computing</a:t>
            </a:r>
            <a:r>
              <a:rPr lang="en-AU" sz="2000" spc="8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(8-unit</a:t>
            </a:r>
            <a:r>
              <a:rPr lang="en-AU" sz="2000" spc="8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major)</a:t>
            </a:r>
            <a:endParaRPr lang="en-AU" sz="2000" dirty="0">
              <a:solidFill>
                <a:srgbClr val="3C2D4D"/>
              </a:solidFill>
              <a:cs typeface="Times New Roman" panose="02020603050405020304" pitchFamily="18" charset="0"/>
            </a:endParaRPr>
          </a:p>
          <a:p>
            <a:pPr marL="297815" marR="508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Possible</a:t>
            </a:r>
            <a:r>
              <a:rPr lang="en-AU" sz="2000" spc="1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job</a:t>
            </a:r>
            <a:r>
              <a:rPr lang="en-AU" sz="2000" spc="1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titles:</a:t>
            </a:r>
            <a:r>
              <a:rPr lang="en-AU" sz="2000" spc="12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computing</a:t>
            </a:r>
            <a:r>
              <a:rPr lang="en-AU" sz="2000" spc="3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officer,</a:t>
            </a:r>
            <a:r>
              <a:rPr lang="en-AU" sz="2000" spc="3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software</a:t>
            </a:r>
            <a:r>
              <a:rPr lang="en-AU" sz="2000" spc="3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engineer,</a:t>
            </a:r>
            <a:r>
              <a:rPr lang="en-AU" sz="2000" spc="3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programmer, system</a:t>
            </a:r>
            <a:r>
              <a:rPr lang="en-AU" sz="2000" spc="1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administrator,</a:t>
            </a:r>
            <a:r>
              <a:rPr lang="en-AU" sz="2000" spc="1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network</a:t>
            </a:r>
            <a:r>
              <a:rPr lang="en-AU" sz="2000" spc="1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engineer,</a:t>
            </a:r>
            <a:r>
              <a:rPr lang="en-AU" sz="2000" spc="1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50" dirty="0">
                <a:solidFill>
                  <a:srgbClr val="3C2D4D"/>
                </a:solidFill>
                <a:cs typeface="Times New Roman" panose="02020603050405020304" pitchFamily="18" charset="0"/>
              </a:rPr>
              <a:t>IT</a:t>
            </a:r>
            <a:r>
              <a:rPr lang="en-AU" sz="2000" spc="1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support,</a:t>
            </a:r>
            <a:r>
              <a:rPr lang="en-AU" sz="2000" spc="1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computer</a:t>
            </a:r>
            <a:r>
              <a:rPr lang="en-AU" sz="2000" spc="1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operator, database</a:t>
            </a:r>
            <a:r>
              <a:rPr lang="en-AU" sz="2000" spc="2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developer/administrator,</a:t>
            </a:r>
            <a:r>
              <a:rPr lang="en-AU" sz="2000" spc="2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software</a:t>
            </a:r>
            <a:r>
              <a:rPr lang="en-AU" sz="2000" spc="2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tester,</a:t>
            </a:r>
            <a:r>
              <a:rPr lang="en-AU" sz="2000" spc="2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45" dirty="0">
                <a:solidFill>
                  <a:srgbClr val="3C2D4D"/>
                </a:solidFill>
                <a:cs typeface="Times New Roman" panose="02020603050405020304" pitchFamily="18" charset="0"/>
              </a:rPr>
              <a:t>Web</a:t>
            </a:r>
            <a:r>
              <a:rPr lang="en-AU" sz="2000" spc="2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developer, system</a:t>
            </a:r>
            <a:r>
              <a:rPr lang="en-AU" sz="2000" spc="-2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analyst,</a:t>
            </a:r>
            <a:r>
              <a:rPr lang="en-AU" sz="2000" spc="-20" dirty="0">
                <a:solidFill>
                  <a:srgbClr val="3C2D4D"/>
                </a:solidFill>
                <a:cs typeface="Times New Roman" panose="02020603050405020304" pitchFamily="18" charset="0"/>
              </a:rPr>
              <a:t> etc.</a:t>
            </a:r>
            <a:endParaRPr lang="en-AU" sz="2000" dirty="0">
              <a:solidFill>
                <a:srgbClr val="3C2D4D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556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E376C-BB86-6638-9642-95ECCC123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087CB-6E7B-9AB7-21E1-C1643183E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924" y="814227"/>
            <a:ext cx="11369616" cy="865439"/>
          </a:xfrm>
        </p:spPr>
        <p:txBody>
          <a:bodyPr anchor="b">
            <a:noAutofit/>
          </a:bodyPr>
          <a:lstStyle/>
          <a:p>
            <a:r>
              <a:rPr lang="en-AU" sz="4800" dirty="0">
                <a:solidFill>
                  <a:srgbClr val="3C2D4D"/>
                </a:solidFill>
              </a:rPr>
              <a:t>Master of Information Technology (MCTN)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271A8B-5558-32B9-1831-22DDFB10964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6012" y="6270624"/>
            <a:ext cx="288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5AEA0E0-5CC6-4BD0-905C-A0021E419432}" type="slidenum">
              <a:rPr lang="en-GB" smtClean="0"/>
              <a:pPr>
                <a:spcAft>
                  <a:spcPts val="600"/>
                </a:spcAft>
              </a:pPr>
              <a:t>13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70A382-C668-0C5B-19EA-BF103A21A0C9}"/>
              </a:ext>
            </a:extLst>
          </p:cNvPr>
          <p:cNvSpPr txBox="1"/>
          <p:nvPr/>
        </p:nvSpPr>
        <p:spPr>
          <a:xfrm>
            <a:off x="953847" y="2054395"/>
            <a:ext cx="9786039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7815" marR="59944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60" dirty="0">
                <a:solidFill>
                  <a:srgbClr val="3C2D4D"/>
                </a:solidFill>
                <a:cs typeface="Times New Roman" panose="02020603050405020304" pitchFamily="18" charset="0"/>
              </a:rPr>
              <a:t>Two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20" dirty="0">
                <a:solidFill>
                  <a:srgbClr val="3C2D4D"/>
                </a:solidFill>
                <a:cs typeface="Times New Roman" panose="02020603050405020304" pitchFamily="18" charset="0"/>
              </a:rPr>
              <a:t>years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program,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80" dirty="0">
                <a:solidFill>
                  <a:srgbClr val="3C2D4D"/>
                </a:solidFill>
                <a:cs typeface="Times New Roman" panose="02020603050405020304" pitchFamily="18" charset="0"/>
              </a:rPr>
              <a:t>4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25" dirty="0">
                <a:solidFill>
                  <a:srgbClr val="3C2D4D"/>
                </a:solidFill>
                <a:cs typeface="Times New Roman" panose="02020603050405020304" pitchFamily="18" charset="0"/>
              </a:rPr>
              <a:t>cores,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4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intermediate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and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4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advanced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specialisation</a:t>
            </a:r>
            <a:r>
              <a:rPr lang="en-AU" sz="2000" spc="-20" dirty="0">
                <a:solidFill>
                  <a:srgbClr val="3C2D4D"/>
                </a:solidFill>
                <a:cs typeface="Times New Roman" panose="02020603050405020304" pitchFamily="18" charset="0"/>
              </a:rPr>
              <a:t> courses,</a:t>
            </a:r>
            <a:r>
              <a:rPr lang="en-AU" sz="2000" spc="-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and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4</a:t>
            </a:r>
            <a:r>
              <a:rPr lang="en-AU" sz="2000" spc="-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electives</a:t>
            </a:r>
            <a:endParaRPr lang="en-AU" sz="2000" dirty="0">
              <a:solidFill>
                <a:srgbClr val="3C2D4D"/>
              </a:solidFill>
              <a:cs typeface="Times New Roman" panose="02020603050405020304" pitchFamily="18" charset="0"/>
            </a:endParaRPr>
          </a:p>
          <a:p>
            <a:pPr marL="297815" marR="117475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Commonwealth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supported,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domestic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full</a:t>
            </a:r>
            <a:r>
              <a:rPr lang="en-AU" sz="2000" spc="6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fee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paying,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and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int’l</a:t>
            </a:r>
            <a:r>
              <a:rPr lang="en-AU" sz="2000" spc="6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full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25" dirty="0">
                <a:solidFill>
                  <a:srgbClr val="3C2D4D"/>
                </a:solidFill>
                <a:cs typeface="Times New Roman" panose="02020603050405020304" pitchFamily="18" charset="0"/>
              </a:rPr>
              <a:t>fee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paying</a:t>
            </a:r>
            <a:endParaRPr lang="en-AU" sz="2000" dirty="0">
              <a:solidFill>
                <a:srgbClr val="3C2D4D"/>
              </a:solidFill>
              <a:cs typeface="Times New Roman" panose="02020603050405020304" pitchFamily="18" charset="0"/>
            </a:endParaRPr>
          </a:p>
          <a:p>
            <a:pPr marL="29845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140" dirty="0">
                <a:solidFill>
                  <a:schemeClr val="accent2"/>
                </a:solidFill>
                <a:cs typeface="Times New Roman" panose="02020603050405020304" pitchFamily="18" charset="0"/>
              </a:rPr>
              <a:t>ACS</a:t>
            </a:r>
            <a:r>
              <a:rPr lang="en-AU" sz="2000" spc="20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0" dirty="0">
                <a:solidFill>
                  <a:schemeClr val="accent2"/>
                </a:solidFill>
                <a:cs typeface="Times New Roman" panose="02020603050405020304" pitchFamily="18" charset="0"/>
              </a:rPr>
              <a:t>ICT</a:t>
            </a:r>
            <a:r>
              <a:rPr lang="en-AU" sz="2000" spc="2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chemeClr val="accent2"/>
                </a:solidFill>
                <a:cs typeface="Times New Roman" panose="02020603050405020304" pitchFamily="18" charset="0"/>
              </a:rPr>
              <a:t>Professional</a:t>
            </a:r>
            <a:r>
              <a:rPr lang="en-AU" sz="2000" spc="2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chemeClr val="accent2"/>
                </a:solidFill>
                <a:cs typeface="Times New Roman" panose="02020603050405020304" pitchFamily="18" charset="0"/>
              </a:rPr>
              <a:t>accreditation</a:t>
            </a:r>
            <a:endParaRPr lang="en-AU" sz="2000" dirty="0">
              <a:solidFill>
                <a:schemeClr val="accent2"/>
              </a:solidFill>
              <a:cs typeface="Times New Roman" panose="02020603050405020304" pitchFamily="18" charset="0"/>
            </a:endParaRPr>
          </a:p>
          <a:p>
            <a:pPr marL="29845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Three</a:t>
            </a:r>
            <a:r>
              <a:rPr lang="en-AU" sz="2000" spc="3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chemeClr val="accent2"/>
                </a:solidFill>
                <a:cs typeface="Times New Roman" panose="02020603050405020304" pitchFamily="18" charset="0"/>
              </a:rPr>
              <a:t>specialisations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: </a:t>
            </a:r>
            <a:r>
              <a:rPr lang="en-AU" sz="2000" i="1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Software</a:t>
            </a:r>
            <a:r>
              <a:rPr lang="en-AU" sz="2000" i="1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i="1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Development; </a:t>
            </a:r>
            <a:r>
              <a:rPr lang="en-AU" sz="2000" i="1" dirty="0">
                <a:solidFill>
                  <a:srgbClr val="3C2D4D"/>
                </a:solidFill>
                <a:cs typeface="Times New Roman" panose="02020603050405020304" pitchFamily="18" charset="0"/>
              </a:rPr>
              <a:t>Network</a:t>
            </a:r>
            <a:r>
              <a:rPr lang="en-AU" sz="2000" i="1" spc="-3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i="1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Engineering</a:t>
            </a:r>
            <a:r>
              <a:rPr lang="en-AU" sz="2000" i="1" dirty="0">
                <a:solidFill>
                  <a:srgbClr val="3C2D4D"/>
                </a:solidFill>
                <a:cs typeface="Times New Roman" panose="02020603050405020304" pitchFamily="18" charset="0"/>
              </a:rPr>
              <a:t>; </a:t>
            </a:r>
            <a:r>
              <a:rPr lang="en-AU" sz="2000" i="1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Computing</a:t>
            </a:r>
            <a:r>
              <a:rPr lang="en-AU" sz="2000" i="1" spc="1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i="1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Technology</a:t>
            </a:r>
            <a:endParaRPr lang="en-AU" sz="2000" i="1" dirty="0">
              <a:solidFill>
                <a:srgbClr val="3C2D4D"/>
              </a:solidFill>
              <a:cs typeface="Times New Roman" panose="02020603050405020304" pitchFamily="18" charset="0"/>
            </a:endParaRPr>
          </a:p>
          <a:p>
            <a:pPr marL="29845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20" dirty="0">
                <a:solidFill>
                  <a:schemeClr val="accent2"/>
                </a:solidFill>
                <a:cs typeface="Times New Roman" panose="02020603050405020304" pitchFamily="18" charset="0"/>
              </a:rPr>
              <a:t>Entry requirement: IELTS 6.0+, Australian university three-year Bachelor degree in any area, or equivalent; or A minimum of five years’ professional work experience</a:t>
            </a:r>
          </a:p>
          <a:p>
            <a:pPr marL="29845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20" dirty="0">
                <a:solidFill>
                  <a:schemeClr val="accent2"/>
                </a:solidFill>
                <a:cs typeface="Times New Roman" panose="02020603050405020304" pitchFamily="18" charset="0"/>
              </a:rPr>
              <a:t>Pathway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to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60" dirty="0">
                <a:solidFill>
                  <a:schemeClr val="accent2"/>
                </a:solidFill>
                <a:cs typeface="Times New Roman" panose="02020603050405020304" pitchFamily="18" charset="0"/>
              </a:rPr>
              <a:t>PhD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with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taking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chemeClr val="accent2"/>
                </a:solidFill>
                <a:cs typeface="Times New Roman" panose="02020603050405020304" pitchFamily="18" charset="0"/>
              </a:rPr>
              <a:t>research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project</a:t>
            </a:r>
            <a:r>
              <a:rPr lang="en-AU" sz="2000" spc="20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(4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units)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chemeClr val="accent2"/>
                </a:solidFill>
                <a:cs typeface="Times New Roman" panose="02020603050405020304" pitchFamily="18" charset="0"/>
              </a:rPr>
              <a:t>as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chemeClr val="accent2"/>
                </a:solidFill>
                <a:cs typeface="Times New Roman" panose="02020603050405020304" pitchFamily="18" charset="0"/>
              </a:rPr>
              <a:t>electives</a:t>
            </a:r>
            <a:endParaRPr lang="en-AU" sz="2000" dirty="0">
              <a:solidFill>
                <a:schemeClr val="accent2"/>
              </a:solidFill>
              <a:cs typeface="Times New Roman" panose="02020603050405020304" pitchFamily="18" charset="0"/>
            </a:endParaRPr>
          </a:p>
          <a:p>
            <a:pPr marL="297815" marR="508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Possible</a:t>
            </a:r>
            <a:r>
              <a:rPr lang="en-AU" sz="2000" spc="1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job</a:t>
            </a:r>
            <a:r>
              <a:rPr lang="en-AU" sz="2000" spc="1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titles:</a:t>
            </a:r>
            <a:r>
              <a:rPr lang="en-AU" sz="2000" spc="12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computing</a:t>
            </a:r>
            <a:r>
              <a:rPr lang="en-AU" sz="2000" spc="3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officer,</a:t>
            </a:r>
            <a:r>
              <a:rPr lang="en-AU" sz="2000" spc="3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software</a:t>
            </a:r>
            <a:r>
              <a:rPr lang="en-AU" sz="2000" spc="3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engineer,</a:t>
            </a:r>
            <a:r>
              <a:rPr lang="en-AU" sz="2000" spc="3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programmer, system</a:t>
            </a:r>
            <a:r>
              <a:rPr lang="en-AU" sz="2000" spc="1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administrator,</a:t>
            </a:r>
            <a:r>
              <a:rPr lang="en-AU" sz="2000" spc="1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network</a:t>
            </a:r>
            <a:r>
              <a:rPr lang="en-AU" sz="2000" spc="1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engineer,</a:t>
            </a:r>
            <a:r>
              <a:rPr lang="en-AU" sz="2000" spc="1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50" dirty="0">
                <a:solidFill>
                  <a:srgbClr val="3C2D4D"/>
                </a:solidFill>
                <a:cs typeface="Times New Roman" panose="02020603050405020304" pitchFamily="18" charset="0"/>
              </a:rPr>
              <a:t>IT</a:t>
            </a:r>
            <a:r>
              <a:rPr lang="en-AU" sz="2000" spc="1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support,</a:t>
            </a:r>
            <a:r>
              <a:rPr lang="en-AU" sz="2000" spc="1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computer</a:t>
            </a:r>
            <a:r>
              <a:rPr lang="en-AU" sz="2000" spc="1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operator, database</a:t>
            </a:r>
            <a:r>
              <a:rPr lang="en-AU" sz="2000" spc="2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developer/administrator,</a:t>
            </a:r>
            <a:r>
              <a:rPr lang="en-AU" sz="2000" spc="2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software</a:t>
            </a:r>
            <a:r>
              <a:rPr lang="en-AU" sz="2000" spc="2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tester,</a:t>
            </a:r>
            <a:r>
              <a:rPr lang="en-AU" sz="2000" spc="2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45" dirty="0">
                <a:solidFill>
                  <a:srgbClr val="3C2D4D"/>
                </a:solidFill>
                <a:cs typeface="Times New Roman" panose="02020603050405020304" pitchFamily="18" charset="0"/>
              </a:rPr>
              <a:t>Web</a:t>
            </a:r>
            <a:r>
              <a:rPr lang="en-AU" sz="2000" spc="2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developer, system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analyst,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 etc.</a:t>
            </a:r>
            <a:r>
              <a:rPr lang="en-AU" sz="2000" spc="8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(towards their senior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position)</a:t>
            </a:r>
            <a:endParaRPr lang="en-AU" sz="2000" dirty="0">
              <a:solidFill>
                <a:srgbClr val="3C2D4D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376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605BF-6272-DB19-468E-79FC22741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6D7E1-BD8D-3E3B-139F-3194574C4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924" y="814227"/>
            <a:ext cx="11369616" cy="865439"/>
          </a:xfrm>
        </p:spPr>
        <p:txBody>
          <a:bodyPr anchor="b">
            <a:noAutofit/>
          </a:bodyPr>
          <a:lstStyle/>
          <a:p>
            <a:r>
              <a:rPr lang="en-AU" sz="4800" dirty="0">
                <a:solidFill>
                  <a:srgbClr val="3C2D4D"/>
                </a:solidFill>
              </a:rPr>
              <a:t>Master of Data Science (MADS)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881EF4-A5CE-649D-2EBC-791F324E25D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6012" y="6270624"/>
            <a:ext cx="288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5AEA0E0-5CC6-4BD0-905C-A0021E419432}" type="slidenum">
              <a:rPr lang="en-GB" smtClean="0"/>
              <a:pPr>
                <a:spcAft>
                  <a:spcPts val="600"/>
                </a:spcAft>
              </a:pPr>
              <a:t>14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FA4A5A-403A-1962-6565-F39B389E606D}"/>
              </a:ext>
            </a:extLst>
          </p:cNvPr>
          <p:cNvSpPr txBox="1"/>
          <p:nvPr/>
        </p:nvSpPr>
        <p:spPr>
          <a:xfrm>
            <a:off x="953847" y="2054395"/>
            <a:ext cx="978603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845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60" dirty="0">
                <a:solidFill>
                  <a:srgbClr val="3C2D4D"/>
                </a:solidFill>
                <a:cs typeface="Times New Roman" panose="02020603050405020304" pitchFamily="18" charset="0"/>
              </a:rPr>
              <a:t>Two</a:t>
            </a:r>
            <a:r>
              <a:rPr lang="en-AU" sz="2000" spc="-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20" dirty="0">
                <a:solidFill>
                  <a:srgbClr val="3C2D4D"/>
                </a:solidFill>
                <a:cs typeface="Times New Roman" panose="02020603050405020304" pitchFamily="18" charset="0"/>
              </a:rPr>
              <a:t>years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 program,</a:t>
            </a:r>
            <a:r>
              <a:rPr lang="en-AU" sz="2000" spc="-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8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25" dirty="0">
                <a:solidFill>
                  <a:srgbClr val="3C2D4D"/>
                </a:solidFill>
                <a:cs typeface="Times New Roman" panose="02020603050405020304" pitchFamily="18" charset="0"/>
              </a:rPr>
              <a:t>cores,</a:t>
            </a:r>
            <a:r>
              <a:rPr lang="en-AU" sz="2000" spc="-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4</a:t>
            </a:r>
            <a:r>
              <a:rPr lang="en-AU" sz="2000" spc="-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specialisation</a:t>
            </a:r>
            <a:r>
              <a:rPr lang="en-AU" sz="2000" spc="-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20" dirty="0">
                <a:solidFill>
                  <a:srgbClr val="3C2D4D"/>
                </a:solidFill>
                <a:cs typeface="Times New Roman" panose="02020603050405020304" pitchFamily="18" charset="0"/>
              </a:rPr>
              <a:t>courses,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and</a:t>
            </a:r>
            <a:r>
              <a:rPr lang="en-AU" sz="2000" spc="-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4</a:t>
            </a:r>
            <a:r>
              <a:rPr lang="en-AU" sz="2000" spc="-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electives</a:t>
            </a:r>
            <a:endParaRPr lang="en-AU" sz="2000" dirty="0">
              <a:solidFill>
                <a:srgbClr val="3C2D4D"/>
              </a:solidFill>
              <a:cs typeface="Times New Roman" panose="02020603050405020304" pitchFamily="18" charset="0"/>
            </a:endParaRPr>
          </a:p>
          <a:p>
            <a:pPr marL="297815" marR="9652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Commonwealth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supported,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domestic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full</a:t>
            </a:r>
            <a:r>
              <a:rPr lang="en-AU" sz="2000" spc="6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fee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paying,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and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int’l</a:t>
            </a:r>
            <a:r>
              <a:rPr lang="en-AU" sz="2000" spc="6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full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25" dirty="0">
                <a:solidFill>
                  <a:srgbClr val="3C2D4D"/>
                </a:solidFill>
                <a:cs typeface="Times New Roman" panose="02020603050405020304" pitchFamily="18" charset="0"/>
              </a:rPr>
              <a:t>fee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paying</a:t>
            </a:r>
            <a:endParaRPr lang="en-AU" sz="2000" dirty="0">
              <a:solidFill>
                <a:srgbClr val="3C2D4D"/>
              </a:solidFill>
              <a:cs typeface="Times New Roman" panose="02020603050405020304" pitchFamily="18" charset="0"/>
            </a:endParaRPr>
          </a:p>
          <a:p>
            <a:pPr marL="29845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140" dirty="0">
                <a:solidFill>
                  <a:schemeClr val="accent2"/>
                </a:solidFill>
                <a:cs typeface="Times New Roman" panose="02020603050405020304" pitchFamily="18" charset="0"/>
              </a:rPr>
              <a:t>ACS</a:t>
            </a:r>
            <a:r>
              <a:rPr lang="en-AU" sz="2000" spc="20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0" dirty="0">
                <a:solidFill>
                  <a:schemeClr val="accent2"/>
                </a:solidFill>
                <a:cs typeface="Times New Roman" panose="02020603050405020304" pitchFamily="18" charset="0"/>
              </a:rPr>
              <a:t>ICT</a:t>
            </a:r>
            <a:r>
              <a:rPr lang="en-AU" sz="2000" spc="2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chemeClr val="accent2"/>
                </a:solidFill>
                <a:cs typeface="Times New Roman" panose="02020603050405020304" pitchFamily="18" charset="0"/>
              </a:rPr>
              <a:t>Professional</a:t>
            </a:r>
            <a:r>
              <a:rPr lang="en-AU" sz="2000" spc="2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chemeClr val="accent2"/>
                </a:solidFill>
                <a:cs typeface="Times New Roman" panose="02020603050405020304" pitchFamily="18" charset="0"/>
              </a:rPr>
              <a:t>accreditation</a:t>
            </a:r>
            <a:endParaRPr lang="en-AU" sz="2000" dirty="0">
              <a:solidFill>
                <a:schemeClr val="accent2"/>
              </a:solidFill>
              <a:cs typeface="Times New Roman" panose="02020603050405020304" pitchFamily="18" charset="0"/>
            </a:endParaRPr>
          </a:p>
          <a:p>
            <a:pPr marL="29845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Two</a:t>
            </a:r>
            <a:r>
              <a:rPr lang="en-AU" sz="2000" spc="40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chemeClr val="accent2"/>
                </a:solidFill>
                <a:cs typeface="Times New Roman" panose="02020603050405020304" pitchFamily="18" charset="0"/>
              </a:rPr>
              <a:t>specialisations: </a:t>
            </a:r>
            <a:r>
              <a:rPr lang="en-AU" sz="2000" i="1" dirty="0">
                <a:solidFill>
                  <a:srgbClr val="3C2D4D"/>
                </a:solidFill>
                <a:cs typeface="Times New Roman" panose="02020603050405020304" pitchFamily="18" charset="0"/>
              </a:rPr>
              <a:t>Artificial</a:t>
            </a:r>
            <a:r>
              <a:rPr lang="en-AU" sz="2000" i="1" spc="5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i="1" dirty="0">
                <a:solidFill>
                  <a:srgbClr val="3C2D4D"/>
                </a:solidFill>
                <a:cs typeface="Times New Roman" panose="02020603050405020304" pitchFamily="18" charset="0"/>
              </a:rPr>
              <a:t>Intelligence</a:t>
            </a:r>
            <a:r>
              <a:rPr lang="en-AU" sz="2000" i="1" spc="5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i="1" dirty="0">
                <a:solidFill>
                  <a:srgbClr val="3C2D4D"/>
                </a:solidFill>
                <a:cs typeface="Times New Roman" panose="02020603050405020304" pitchFamily="18" charset="0"/>
              </a:rPr>
              <a:t>and</a:t>
            </a:r>
            <a:r>
              <a:rPr lang="en-AU" sz="2000" i="1" spc="5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i="1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Machine</a:t>
            </a:r>
            <a:r>
              <a:rPr lang="en-AU" sz="2000" i="1" spc="5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i="1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Learning</a:t>
            </a:r>
            <a:r>
              <a:rPr lang="en-AU" sz="2000" i="1" dirty="0">
                <a:solidFill>
                  <a:srgbClr val="3C2D4D"/>
                </a:solidFill>
                <a:cs typeface="Times New Roman" panose="02020603050405020304" pitchFamily="18" charset="0"/>
              </a:rPr>
              <a:t>; </a:t>
            </a:r>
            <a:r>
              <a:rPr lang="en-AU" sz="2000" i="1" spc="-20" dirty="0">
                <a:solidFill>
                  <a:srgbClr val="3C2D4D"/>
                </a:solidFill>
                <a:cs typeface="Times New Roman" panose="02020603050405020304" pitchFamily="18" charset="0"/>
              </a:rPr>
              <a:t>Data</a:t>
            </a:r>
            <a:r>
              <a:rPr lang="en-AU" sz="2000" i="1" spc="-1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i="1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Analytics</a:t>
            </a:r>
            <a:endParaRPr lang="en-AU" sz="2000" i="1" dirty="0">
              <a:solidFill>
                <a:srgbClr val="3C2D4D"/>
              </a:solidFill>
              <a:cs typeface="Times New Roman" panose="02020603050405020304" pitchFamily="18" charset="0"/>
            </a:endParaRPr>
          </a:p>
          <a:p>
            <a:pPr marL="29845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20" dirty="0">
                <a:solidFill>
                  <a:schemeClr val="accent2"/>
                </a:solidFill>
                <a:cs typeface="Times New Roman" panose="02020603050405020304" pitchFamily="18" charset="0"/>
              </a:rPr>
              <a:t>Entry requirement: IELTS 6.0+, Australian university three-year Bachelor degree in any area, or equivalent; or A minimum of five years’ professional work experience</a:t>
            </a:r>
            <a:endParaRPr lang="en-AU" sz="2000" dirty="0">
              <a:solidFill>
                <a:schemeClr val="accent2"/>
              </a:solidFill>
              <a:cs typeface="Times New Roman" panose="02020603050405020304" pitchFamily="18" charset="0"/>
            </a:endParaRPr>
          </a:p>
          <a:p>
            <a:pPr marL="29845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20" dirty="0">
                <a:solidFill>
                  <a:schemeClr val="accent2"/>
                </a:solidFill>
                <a:cs typeface="Times New Roman" panose="02020603050405020304" pitchFamily="18" charset="0"/>
              </a:rPr>
              <a:t>Pathway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to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60" dirty="0">
                <a:solidFill>
                  <a:schemeClr val="accent2"/>
                </a:solidFill>
                <a:cs typeface="Times New Roman" panose="02020603050405020304" pitchFamily="18" charset="0"/>
              </a:rPr>
              <a:t>PhD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with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taking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chemeClr val="accent2"/>
                </a:solidFill>
                <a:cs typeface="Times New Roman" panose="02020603050405020304" pitchFamily="18" charset="0"/>
              </a:rPr>
              <a:t>research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project</a:t>
            </a:r>
            <a:r>
              <a:rPr lang="en-AU" sz="2000" spc="20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(4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units)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chemeClr val="accent2"/>
                </a:solidFill>
                <a:cs typeface="Times New Roman" panose="02020603050405020304" pitchFamily="18" charset="0"/>
              </a:rPr>
              <a:t>as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chemeClr val="accent2"/>
                </a:solidFill>
                <a:cs typeface="Times New Roman" panose="02020603050405020304" pitchFamily="18" charset="0"/>
              </a:rPr>
              <a:t>electives</a:t>
            </a:r>
            <a:endParaRPr lang="en-AU" sz="2000" dirty="0">
              <a:solidFill>
                <a:schemeClr val="accent2"/>
              </a:solidFill>
              <a:cs typeface="Times New Roman" panose="02020603050405020304" pitchFamily="18" charset="0"/>
            </a:endParaRPr>
          </a:p>
          <a:p>
            <a:pPr marL="297815" marR="508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Possible</a:t>
            </a:r>
            <a:r>
              <a:rPr lang="en-AU" sz="2000" spc="2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job</a:t>
            </a:r>
            <a:r>
              <a:rPr lang="en-AU" sz="2000" spc="2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titles:</a:t>
            </a:r>
            <a:r>
              <a:rPr lang="en-AU" sz="2000" spc="13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20" dirty="0">
                <a:solidFill>
                  <a:srgbClr val="3C2D4D"/>
                </a:solidFill>
                <a:cs typeface="Times New Roman" panose="02020603050405020304" pitchFamily="18" charset="0"/>
              </a:rPr>
              <a:t>Data</a:t>
            </a:r>
            <a:r>
              <a:rPr lang="en-AU" sz="2000" spc="3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Scientist,</a:t>
            </a:r>
            <a:r>
              <a:rPr lang="en-AU" sz="2000" spc="4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data</a:t>
            </a:r>
            <a:r>
              <a:rPr lang="en-AU" sz="2000" spc="4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analyst,</a:t>
            </a:r>
            <a:r>
              <a:rPr lang="en-AU" sz="2000" spc="4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machine</a:t>
            </a:r>
            <a:r>
              <a:rPr lang="en-AU" sz="2000" spc="4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learning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engineering,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35" dirty="0">
                <a:solidFill>
                  <a:srgbClr val="3C2D4D"/>
                </a:solidFill>
                <a:cs typeface="Times New Roman" panose="02020603050405020304" pitchFamily="18" charset="0"/>
              </a:rPr>
              <a:t>AI</a:t>
            </a:r>
            <a:r>
              <a:rPr lang="en-AU" sz="2000" spc="-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engineer,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data</a:t>
            </a:r>
            <a:r>
              <a:rPr lang="en-AU" sz="2000" spc="-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visualisation</a:t>
            </a:r>
            <a:r>
              <a:rPr lang="en-AU" sz="2000" spc="-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specialist,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25" dirty="0">
                <a:solidFill>
                  <a:srgbClr val="3C2D4D"/>
                </a:solidFill>
                <a:cs typeface="Times New Roman" panose="02020603050405020304" pitchFamily="18" charset="0"/>
              </a:rPr>
              <a:t>BI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analyst/consultant,</a:t>
            </a:r>
            <a:r>
              <a:rPr lang="en-AU" sz="2000" spc="5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data</a:t>
            </a:r>
            <a:r>
              <a:rPr lang="en-AU" sz="2000" spc="5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solution</a:t>
            </a:r>
            <a:r>
              <a:rPr lang="en-AU" sz="2000" spc="5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architect,</a:t>
            </a:r>
            <a:r>
              <a:rPr lang="en-AU" sz="2000" spc="5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data</a:t>
            </a:r>
            <a:r>
              <a:rPr lang="en-AU" sz="2000" spc="5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engineer,</a:t>
            </a:r>
            <a:r>
              <a:rPr lang="en-AU" sz="2000" spc="5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data</a:t>
            </a:r>
            <a:r>
              <a:rPr lang="en-AU" sz="2000" spc="5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quality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and</a:t>
            </a:r>
            <a:r>
              <a:rPr lang="en-AU" sz="2000" spc="2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integrity</a:t>
            </a:r>
            <a:r>
              <a:rPr lang="en-AU" sz="2000" spc="3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specialist,</a:t>
            </a:r>
            <a:r>
              <a:rPr lang="en-AU" sz="2000" spc="2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data</a:t>
            </a:r>
            <a:r>
              <a:rPr lang="en-AU" sz="2000" spc="3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operation</a:t>
            </a:r>
            <a:r>
              <a:rPr lang="en-AU" sz="2000" spc="3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25" dirty="0">
                <a:solidFill>
                  <a:srgbClr val="3C2D4D"/>
                </a:solidFill>
                <a:cs typeface="Times New Roman" panose="02020603050405020304" pitchFamily="18" charset="0"/>
              </a:rPr>
              <a:t>manager,</a:t>
            </a:r>
            <a:r>
              <a:rPr lang="en-AU" sz="2000" spc="2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data</a:t>
            </a:r>
            <a:r>
              <a:rPr lang="en-AU" sz="2000" spc="3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modeller,</a:t>
            </a:r>
            <a:r>
              <a:rPr lang="en-AU" sz="2000" spc="3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20" dirty="0">
                <a:solidFill>
                  <a:srgbClr val="3C2D4D"/>
                </a:solidFill>
                <a:cs typeface="Times New Roman" panose="02020603050405020304" pitchFamily="18" charset="0"/>
              </a:rPr>
              <a:t>etc.</a:t>
            </a:r>
            <a:endParaRPr lang="en-AU" sz="2000" dirty="0">
              <a:solidFill>
                <a:srgbClr val="3C2D4D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496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68B75-DF58-097A-5A2C-9703A6262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EDB66-68DD-0484-2170-028C818AC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924" y="814227"/>
            <a:ext cx="11369616" cy="865439"/>
          </a:xfrm>
        </p:spPr>
        <p:txBody>
          <a:bodyPr anchor="b">
            <a:noAutofit/>
          </a:bodyPr>
          <a:lstStyle/>
          <a:p>
            <a:r>
              <a:rPr lang="en-AU" sz="4800" dirty="0">
                <a:solidFill>
                  <a:srgbClr val="3C2D4D"/>
                </a:solidFill>
              </a:rPr>
              <a:t>Master of Cyber Security (MCYS)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445FC7-7284-648E-28BC-079E1143D84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6012" y="6270624"/>
            <a:ext cx="288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5AEA0E0-5CC6-4BD0-905C-A0021E419432}" type="slidenum">
              <a:rPr lang="en-GB" smtClean="0"/>
              <a:pPr>
                <a:spcAft>
                  <a:spcPts val="600"/>
                </a:spcAft>
              </a:pPr>
              <a:t>15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02923E-FC8B-8CBC-657B-06DDBC986ED5}"/>
              </a:ext>
            </a:extLst>
          </p:cNvPr>
          <p:cNvSpPr txBox="1"/>
          <p:nvPr/>
        </p:nvSpPr>
        <p:spPr>
          <a:xfrm>
            <a:off x="953847" y="2054395"/>
            <a:ext cx="978603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7815" marR="113664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60" dirty="0">
                <a:solidFill>
                  <a:srgbClr val="3C2D4D"/>
                </a:solidFill>
                <a:cs typeface="Times New Roman" panose="02020603050405020304" pitchFamily="18" charset="0"/>
              </a:rPr>
              <a:t>Two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20" dirty="0">
                <a:solidFill>
                  <a:srgbClr val="3C2D4D"/>
                </a:solidFill>
                <a:cs typeface="Times New Roman" panose="02020603050405020304" pitchFamily="18" charset="0"/>
              </a:rPr>
              <a:t>years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program,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 8 </a:t>
            </a:r>
            <a:r>
              <a:rPr lang="en-AU" sz="2000" spc="-25" dirty="0">
                <a:solidFill>
                  <a:srgbClr val="3C2D4D"/>
                </a:solidFill>
                <a:cs typeface="Times New Roman" panose="02020603050405020304" pitchFamily="18" charset="0"/>
              </a:rPr>
              <a:t>core courses,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 4 specialisation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20" dirty="0">
                <a:solidFill>
                  <a:srgbClr val="3C2D4D"/>
                </a:solidFill>
                <a:cs typeface="Times New Roman" panose="02020603050405020304" pitchFamily="18" charset="0"/>
              </a:rPr>
              <a:t>courses,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and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30" dirty="0">
                <a:solidFill>
                  <a:srgbClr val="3C2D4D"/>
                </a:solidFill>
                <a:cs typeface="Times New Roman" panose="02020603050405020304" pitchFamily="18" charset="0"/>
              </a:rPr>
              <a:t>4 electives</a:t>
            </a:r>
            <a:endParaRPr lang="en-AU" sz="2000" spc="-10" dirty="0">
              <a:solidFill>
                <a:srgbClr val="3C2D4D"/>
              </a:solidFill>
              <a:cs typeface="Times New Roman" panose="02020603050405020304" pitchFamily="18" charset="0"/>
            </a:endParaRPr>
          </a:p>
          <a:p>
            <a:pPr marL="29845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Domestic</a:t>
            </a:r>
            <a:r>
              <a:rPr lang="en-AU" sz="2000" spc="5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full</a:t>
            </a:r>
            <a:r>
              <a:rPr lang="en-AU" sz="2000" spc="5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fee</a:t>
            </a:r>
            <a:r>
              <a:rPr lang="en-AU" sz="2000" spc="5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paying</a:t>
            </a:r>
            <a:r>
              <a:rPr lang="en-AU" sz="2000" spc="5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and</a:t>
            </a:r>
            <a:r>
              <a:rPr lang="en-AU" sz="2000" spc="5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int’l</a:t>
            </a:r>
            <a:r>
              <a:rPr lang="en-AU" sz="2000" spc="5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full</a:t>
            </a:r>
            <a:r>
              <a:rPr lang="en-AU" sz="2000" spc="5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fee</a:t>
            </a:r>
            <a:r>
              <a:rPr lang="en-AU" sz="2000" spc="5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paying</a:t>
            </a:r>
          </a:p>
          <a:p>
            <a:pPr marL="29845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140" dirty="0">
                <a:solidFill>
                  <a:schemeClr val="accent2"/>
                </a:solidFill>
                <a:cs typeface="Times New Roman" panose="02020603050405020304" pitchFamily="18" charset="0"/>
              </a:rPr>
              <a:t>ACS</a:t>
            </a:r>
            <a:r>
              <a:rPr lang="en-AU" sz="2000" spc="30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0" dirty="0">
                <a:solidFill>
                  <a:schemeClr val="accent2"/>
                </a:solidFill>
                <a:cs typeface="Times New Roman" panose="02020603050405020304" pitchFamily="18" charset="0"/>
              </a:rPr>
              <a:t>ICT</a:t>
            </a:r>
            <a:r>
              <a:rPr lang="en-AU" sz="2000" spc="30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chemeClr val="accent2"/>
                </a:solidFill>
                <a:cs typeface="Times New Roman" panose="02020603050405020304" pitchFamily="18" charset="0"/>
              </a:rPr>
              <a:t>Professional</a:t>
            </a:r>
            <a:r>
              <a:rPr lang="en-AU" sz="2000" spc="30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accreditation</a:t>
            </a:r>
            <a:r>
              <a:rPr lang="en-AU" sz="2000" spc="30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</a:p>
          <a:p>
            <a:pPr marL="29845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60" dirty="0">
                <a:solidFill>
                  <a:schemeClr val="accent2"/>
                </a:solidFill>
                <a:cs typeface="Times New Roman" panose="02020603050405020304" pitchFamily="18" charset="0"/>
              </a:rPr>
              <a:t>Two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chemeClr val="accent2"/>
                </a:solidFill>
                <a:cs typeface="Times New Roman" panose="02020603050405020304" pitchFamily="18" charset="0"/>
              </a:rPr>
              <a:t>specialisations: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i="1" spc="-40" dirty="0">
                <a:solidFill>
                  <a:srgbClr val="3C2D4D"/>
                </a:solidFill>
                <a:cs typeface="Times New Roman" panose="02020603050405020304" pitchFamily="18" charset="0"/>
              </a:rPr>
              <a:t>Cyber</a:t>
            </a:r>
            <a:r>
              <a:rPr lang="en-AU" sz="2000" i="1" spc="-1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i="1" dirty="0">
                <a:solidFill>
                  <a:srgbClr val="3C2D4D"/>
                </a:solidFill>
                <a:cs typeface="Times New Roman" panose="02020603050405020304" pitchFamily="18" charset="0"/>
              </a:rPr>
              <a:t>security</a:t>
            </a:r>
            <a:r>
              <a:rPr lang="en-AU" sz="2000" i="1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 management; Technical</a:t>
            </a:r>
            <a:r>
              <a:rPr lang="en-AU" sz="2000" i="1" spc="-4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i="1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specialisation</a:t>
            </a:r>
          </a:p>
          <a:p>
            <a:pPr marL="29845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20" dirty="0">
                <a:solidFill>
                  <a:schemeClr val="accent2"/>
                </a:solidFill>
                <a:cs typeface="Times New Roman" panose="02020603050405020304" pitchFamily="18" charset="0"/>
              </a:rPr>
              <a:t>Entry requirement: IELTS 6.0+, Australian university three-year Bachelor degree in any area, or equivalent; or A minimum of five years’ professional work experience</a:t>
            </a:r>
          </a:p>
          <a:p>
            <a:pPr marL="29845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20" dirty="0">
                <a:solidFill>
                  <a:schemeClr val="accent2"/>
                </a:solidFill>
                <a:cs typeface="Times New Roman" panose="02020603050405020304" pitchFamily="18" charset="0"/>
              </a:rPr>
              <a:t>Pathway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to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60" dirty="0">
                <a:solidFill>
                  <a:schemeClr val="accent2"/>
                </a:solidFill>
                <a:cs typeface="Times New Roman" panose="02020603050405020304" pitchFamily="18" charset="0"/>
              </a:rPr>
              <a:t>PhD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with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taking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chemeClr val="accent2"/>
                </a:solidFill>
                <a:cs typeface="Times New Roman" panose="02020603050405020304" pitchFamily="18" charset="0"/>
              </a:rPr>
              <a:t>research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project</a:t>
            </a:r>
            <a:r>
              <a:rPr lang="en-AU" sz="2000" spc="20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(4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units)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chemeClr val="accent2"/>
                </a:solidFill>
                <a:cs typeface="Times New Roman" panose="02020603050405020304" pitchFamily="18" charset="0"/>
              </a:rPr>
              <a:t>as</a:t>
            </a:r>
            <a:r>
              <a:rPr lang="en-AU" sz="2000" spc="15" dirty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chemeClr val="accent2"/>
                </a:solidFill>
                <a:cs typeface="Times New Roman" panose="02020603050405020304" pitchFamily="18" charset="0"/>
              </a:rPr>
              <a:t>electives</a:t>
            </a:r>
            <a:endParaRPr lang="en-AU" sz="2000" dirty="0">
              <a:solidFill>
                <a:schemeClr val="accent2"/>
              </a:solidFill>
              <a:cs typeface="Times New Roman" panose="02020603050405020304" pitchFamily="18" charset="0"/>
            </a:endParaRPr>
          </a:p>
          <a:p>
            <a:pPr marL="297815" marR="5080" indent="-28575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33985" algn="l"/>
              </a:tabLst>
            </a:pP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Possible</a:t>
            </a:r>
            <a:r>
              <a:rPr lang="en-AU" sz="2000" spc="4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job</a:t>
            </a:r>
            <a:r>
              <a:rPr lang="en-AU" sz="2000" spc="4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titles:</a:t>
            </a:r>
            <a:r>
              <a:rPr lang="en-AU" sz="2000" spc="1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cybersecurity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analyst,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digital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forensic,</a:t>
            </a:r>
            <a:r>
              <a:rPr lang="en-AU" sz="2000" spc="6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information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security</a:t>
            </a:r>
            <a:r>
              <a:rPr lang="en-AU" sz="2000" spc="-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officer,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 Penetration</a:t>
            </a:r>
            <a:r>
              <a:rPr lang="en-AU" sz="2000" spc="-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45" dirty="0">
                <a:solidFill>
                  <a:srgbClr val="3C2D4D"/>
                </a:solidFill>
                <a:cs typeface="Times New Roman" panose="02020603050405020304" pitchFamily="18" charset="0"/>
              </a:rPr>
              <a:t>Tester,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cybersecurity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engineer,</a:t>
            </a:r>
            <a:r>
              <a:rPr lang="en-AU" sz="2000" spc="-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Security </a:t>
            </a:r>
            <a:r>
              <a:rPr lang="en-AU" sz="2000" spc="-20" dirty="0">
                <a:solidFill>
                  <a:srgbClr val="3C2D4D"/>
                </a:solidFill>
                <a:cs typeface="Times New Roman" panose="02020603050405020304" pitchFamily="18" charset="0"/>
              </a:rPr>
              <a:t>Compliance</a:t>
            </a:r>
            <a:r>
              <a:rPr lang="en-AU" sz="2000" spc="2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25" dirty="0">
                <a:solidFill>
                  <a:srgbClr val="3C2D4D"/>
                </a:solidFill>
                <a:cs typeface="Times New Roman" panose="02020603050405020304" pitchFamily="18" charset="0"/>
              </a:rPr>
              <a:t>Officer,</a:t>
            </a:r>
            <a:r>
              <a:rPr lang="en-AU" sz="2000" spc="2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50" dirty="0">
                <a:solidFill>
                  <a:srgbClr val="3C2D4D"/>
                </a:solidFill>
                <a:cs typeface="Times New Roman" panose="02020603050405020304" pitchFamily="18" charset="0"/>
              </a:rPr>
              <a:t>Cyber</a:t>
            </a:r>
            <a:r>
              <a:rPr lang="en-AU" sz="2000" spc="2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Operations</a:t>
            </a:r>
            <a:r>
              <a:rPr lang="en-AU" sz="2000" spc="3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and</a:t>
            </a:r>
            <a:r>
              <a:rPr lang="en-AU" sz="2000" spc="2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Information</a:t>
            </a:r>
            <a:r>
              <a:rPr lang="en-AU" sz="2000" spc="2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Security</a:t>
            </a:r>
            <a:r>
              <a:rPr lang="en-AU" sz="2000" spc="3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20" dirty="0">
                <a:solidFill>
                  <a:srgbClr val="3C2D4D"/>
                </a:solidFill>
                <a:cs typeface="Times New Roman" panose="02020603050405020304" pitchFamily="18" charset="0"/>
              </a:rPr>
              <a:t>Manager, Business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Analyst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35" dirty="0">
                <a:solidFill>
                  <a:srgbClr val="3C2D4D"/>
                </a:solidFill>
                <a:cs typeface="Times New Roman" panose="02020603050405020304" pitchFamily="18" charset="0"/>
              </a:rPr>
              <a:t>(Cyber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20" dirty="0">
                <a:solidFill>
                  <a:srgbClr val="3C2D4D"/>
                </a:solidFill>
                <a:cs typeface="Times New Roman" panose="02020603050405020304" pitchFamily="18" charset="0"/>
              </a:rPr>
              <a:t>Security),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40" dirty="0">
                <a:solidFill>
                  <a:srgbClr val="3C2D4D"/>
                </a:solidFill>
                <a:cs typeface="Times New Roman" panose="02020603050405020304" pitchFamily="18" charset="0"/>
              </a:rPr>
              <a:t>Cyber</a:t>
            </a:r>
            <a:r>
              <a:rPr lang="en-AU" sz="2000" spc="10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Security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10" dirty="0">
                <a:solidFill>
                  <a:srgbClr val="3C2D4D"/>
                </a:solidFill>
                <a:cs typeface="Times New Roman" panose="02020603050405020304" pitchFamily="18" charset="0"/>
              </a:rPr>
              <a:t>Consultant,</a:t>
            </a:r>
            <a:r>
              <a:rPr lang="en-AU" sz="2000" spc="5" dirty="0">
                <a:solidFill>
                  <a:srgbClr val="3C2D4D"/>
                </a:solidFill>
                <a:cs typeface="Times New Roman" panose="02020603050405020304" pitchFamily="18" charset="0"/>
              </a:rPr>
              <a:t> </a:t>
            </a:r>
            <a:r>
              <a:rPr lang="en-AU" sz="2000" spc="-20" dirty="0">
                <a:solidFill>
                  <a:srgbClr val="3C2D4D"/>
                </a:solidFill>
                <a:cs typeface="Times New Roman" panose="02020603050405020304" pitchFamily="18" charset="0"/>
              </a:rPr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2380491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BB051-FB60-7CEB-CD3C-E860DEB68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C2582-C4CC-367D-D27A-D8133F2DF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9237" y="893010"/>
            <a:ext cx="9083616" cy="865439"/>
          </a:xfrm>
        </p:spPr>
        <p:txBody>
          <a:bodyPr anchor="b">
            <a:noAutofit/>
          </a:bodyPr>
          <a:lstStyle/>
          <a:p>
            <a:r>
              <a:rPr lang="en-AU" sz="4800" dirty="0">
                <a:solidFill>
                  <a:srgbClr val="3C2D4D"/>
                </a:solidFill>
              </a:rPr>
              <a:t>Higher Degree of Research (HDR) Programs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6D7487-622C-9C35-93FD-271D19B709B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6012" y="6270624"/>
            <a:ext cx="288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5AEA0E0-5CC6-4BD0-905C-A0021E419432}" type="slidenum">
              <a:rPr lang="en-GB" smtClean="0"/>
              <a:pPr>
                <a:spcAft>
                  <a:spcPts val="600"/>
                </a:spcAft>
              </a:pPr>
              <a:t>16</a:t>
            </a:fld>
            <a:endParaRPr lang="en-GB"/>
          </a:p>
        </p:txBody>
      </p:sp>
      <p:pic>
        <p:nvPicPr>
          <p:cNvPr id="3" name="object 4">
            <a:extLst>
              <a:ext uri="{FF2B5EF4-FFF2-40B4-BE49-F238E27FC236}">
                <a16:creationId xmlns:a16="http://schemas.microsoft.com/office/drawing/2014/main" id="{F0CFBB55-02FB-D4CA-F0CC-792FE2237635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68289" y="2294625"/>
            <a:ext cx="3835874" cy="3749675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id="{3FA632B3-8033-178E-9929-3FFC9420835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02395" y="2294624"/>
            <a:ext cx="3835874" cy="374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729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BEB60-E3EC-AA66-4DE0-EBD29D068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4A928-76A1-8EDA-5CE4-112A49074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924" y="814227"/>
            <a:ext cx="11369616" cy="865439"/>
          </a:xfrm>
        </p:spPr>
        <p:txBody>
          <a:bodyPr anchor="b">
            <a:noAutofit/>
          </a:bodyPr>
          <a:lstStyle/>
          <a:p>
            <a:r>
              <a:rPr lang="en-AU" sz="4800" dirty="0">
                <a:solidFill>
                  <a:srgbClr val="3C2D4D"/>
                </a:solidFill>
              </a:rPr>
              <a:t>Summary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D8AC1B-A4DB-7A39-C2CD-87CF90C6245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6012" y="6270624"/>
            <a:ext cx="288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5AEA0E0-5CC6-4BD0-905C-A0021E419432}" type="slidenum">
              <a:rPr lang="en-GB" smtClean="0"/>
              <a:pPr>
                <a:spcAft>
                  <a:spcPts val="600"/>
                </a:spcAft>
              </a:pPr>
              <a:t>17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DC8450-4F31-DD80-6DB2-8AF52E9902FE}"/>
              </a:ext>
            </a:extLst>
          </p:cNvPr>
          <p:cNvSpPr txBox="1"/>
          <p:nvPr/>
        </p:nvSpPr>
        <p:spPr>
          <a:xfrm>
            <a:off x="953847" y="2054395"/>
            <a:ext cx="97860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4460" indent="-111760">
              <a:buChar char="•"/>
              <a:tabLst>
                <a:tab pos="124460" algn="l"/>
              </a:tabLst>
            </a:pP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Why study Computing?</a:t>
            </a:r>
          </a:p>
          <a:p>
            <a:pPr marL="124460" indent="-111760">
              <a:buChar char="•"/>
              <a:tabLst>
                <a:tab pos="124460" algn="l"/>
              </a:tabLst>
            </a:pP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Why study Computing at UniSQ?</a:t>
            </a:r>
          </a:p>
          <a:p>
            <a:pPr marL="124460" marR="5080" indent="-112395">
              <a:buChar char="•"/>
              <a:tabLst>
                <a:tab pos="124460" algn="l"/>
              </a:tabLst>
            </a:pP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Your UniSQ experience in Computing study</a:t>
            </a:r>
          </a:p>
          <a:p>
            <a:pPr marL="124460" marR="5080" indent="-112395">
              <a:buChar char="•"/>
              <a:tabLst>
                <a:tab pos="124460" algn="l"/>
              </a:tabLst>
            </a:pPr>
            <a:r>
              <a:rPr lang="en-AU" sz="2000" dirty="0">
                <a:solidFill>
                  <a:srgbClr val="3C2D4D"/>
                </a:solidFill>
                <a:cs typeface="Times New Roman" panose="02020603050405020304" pitchFamily="18" charset="0"/>
              </a:rPr>
              <a:t>Computing programs</a:t>
            </a:r>
            <a:endParaRPr lang="en-AU" dirty="0">
              <a:solidFill>
                <a:srgbClr val="3C2D4D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0261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5EAF0-C057-30A5-85A3-9A8D18CA1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181" y="3006693"/>
            <a:ext cx="5338295" cy="1440000"/>
          </a:xfrm>
        </p:spPr>
        <p:txBody>
          <a:bodyPr/>
          <a:lstStyle/>
          <a:p>
            <a:r>
              <a:rPr lang="en-AU" sz="3200" dirty="0"/>
              <a:t>Thank you for attending </a:t>
            </a:r>
            <a:br>
              <a:rPr lang="en-AU" sz="3200" dirty="0"/>
            </a:br>
            <a:r>
              <a:rPr lang="en-AU" sz="3200" dirty="0"/>
              <a:t>this session. </a:t>
            </a:r>
            <a:br>
              <a:rPr lang="en-AU" sz="3200" dirty="0"/>
            </a:br>
            <a:br>
              <a:rPr lang="en-AU" sz="3200" dirty="0"/>
            </a:br>
            <a:r>
              <a:rPr lang="en-AU" sz="3200" dirty="0"/>
              <a:t>Please feel welcome </a:t>
            </a:r>
            <a:br>
              <a:rPr lang="en-AU" sz="3200" dirty="0"/>
            </a:br>
            <a:r>
              <a:rPr lang="en-AU" sz="3200" dirty="0"/>
              <a:t>to ask questions.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59221E-A707-5FAF-2209-DAF47B1C8AF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5AEA0E0-5CC6-4BD0-905C-A0021E419432}" type="slidenum">
              <a:rPr lang="en-GB" smtClean="0"/>
              <a:pPr/>
              <a:t>18</a:t>
            </a:fld>
            <a:endParaRPr lang="en-GB"/>
          </a:p>
        </p:txBody>
      </p:sp>
      <p:pic>
        <p:nvPicPr>
          <p:cNvPr id="13" name="Picture Placeholder 12" descr="A child in a yellow shirt&#10;&#10;Description automatically generated">
            <a:extLst>
              <a:ext uri="{FF2B5EF4-FFF2-40B4-BE49-F238E27FC236}">
                <a16:creationId xmlns:a16="http://schemas.microsoft.com/office/drawing/2014/main" id="{7CB94273-6CA6-5CC0-6C52-E56C5627A66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7" r="188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341199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4783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4083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1FF9C-8875-9D2A-5144-102A03E32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A8974-B70C-9BB2-4C14-468D71B6E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707" y="4002270"/>
            <a:ext cx="3738735" cy="865439"/>
          </a:xfrm>
        </p:spPr>
        <p:txBody>
          <a:bodyPr anchor="b">
            <a:noAutofit/>
          </a:bodyPr>
          <a:lstStyle/>
          <a:p>
            <a:r>
              <a:rPr lang="en-AU" sz="4800" dirty="0">
                <a:solidFill>
                  <a:srgbClr val="3C2D4D"/>
                </a:solidFill>
              </a:rPr>
              <a:t>Technology workers enabling the digital economy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E645FB-3292-2866-E127-6A0414097D7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6012" y="6270624"/>
            <a:ext cx="288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5AEA0E0-5CC6-4BD0-905C-A0021E419432}" type="slidenum">
              <a:rPr lang="en-GB" smtClean="0"/>
              <a:pPr>
                <a:spcAft>
                  <a:spcPts val="600"/>
                </a:spcAft>
              </a:pPr>
              <a:t>3</a:t>
            </a:fld>
            <a:endParaRPr lang="en-GB"/>
          </a:p>
        </p:txBody>
      </p:sp>
      <p:pic>
        <p:nvPicPr>
          <p:cNvPr id="4" name="Picture 3" descr="A graph of blue rectangular bars&#10;&#10;AI-generated content may be incorrect.">
            <a:extLst>
              <a:ext uri="{FF2B5EF4-FFF2-40B4-BE49-F238E27FC236}">
                <a16:creationId xmlns:a16="http://schemas.microsoft.com/office/drawing/2014/main" id="{753A6D5B-B898-DE7F-2B33-D88AEEAE84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249" y="634142"/>
            <a:ext cx="7064044" cy="55897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07B5EB-AC22-2D13-637C-1EAED48DE69B}"/>
              </a:ext>
            </a:extLst>
          </p:cNvPr>
          <p:cNvSpPr txBox="1"/>
          <p:nvPr/>
        </p:nvSpPr>
        <p:spPr>
          <a:xfrm>
            <a:off x="7123514" y="6319819"/>
            <a:ext cx="23455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ACS Australia’s Digital Pulse 2025</a:t>
            </a:r>
          </a:p>
        </p:txBody>
      </p:sp>
    </p:spTree>
    <p:extLst>
      <p:ext uri="{BB962C8B-B14F-4D97-AF65-F5344CB8AC3E}">
        <p14:creationId xmlns:p14="http://schemas.microsoft.com/office/powerpoint/2010/main" val="2058008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3F1DB7-E243-061C-3943-C7166B123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97DF0-FF34-213A-DE67-B05E5F968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707" y="4002270"/>
            <a:ext cx="3738735" cy="865439"/>
          </a:xfrm>
        </p:spPr>
        <p:txBody>
          <a:bodyPr anchor="b">
            <a:noAutofit/>
          </a:bodyPr>
          <a:lstStyle/>
          <a:p>
            <a:r>
              <a:rPr lang="en-AU" sz="4800">
                <a:solidFill>
                  <a:srgbClr val="3C2D4D"/>
                </a:solidFill>
              </a:rPr>
              <a:t>Digital skills gaps are holding businesses back</a:t>
            </a:r>
            <a:endParaRPr lang="en-AU" sz="4800" dirty="0">
              <a:solidFill>
                <a:srgbClr val="3C2D4D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4A1E95-C5F8-08A9-92F3-6FFE40AB48D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6012" y="6270624"/>
            <a:ext cx="288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5AEA0E0-5CC6-4BD0-905C-A0021E419432}" type="slidenum">
              <a:rPr lang="en-GB" smtClean="0"/>
              <a:pPr>
                <a:spcAft>
                  <a:spcPts val="600"/>
                </a:spcAft>
              </a:pPr>
              <a:t>4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294769-B3F9-5872-79A2-B3D8ADCC3E56}"/>
              </a:ext>
            </a:extLst>
          </p:cNvPr>
          <p:cNvSpPr txBox="1"/>
          <p:nvPr/>
        </p:nvSpPr>
        <p:spPr>
          <a:xfrm>
            <a:off x="7123514" y="6319819"/>
            <a:ext cx="23455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/>
              <a:t>ACS Australia’s Digital Pulse 2025</a:t>
            </a:r>
            <a:endParaRPr lang="en-US" sz="11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BE8E0E-934E-E4FB-3C85-1B4FB697E2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212" y="946150"/>
            <a:ext cx="7035800" cy="496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95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DC186-E435-4533-B987-BD2ADEC8F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5762F-4401-AD45-817B-BC216B16577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6012" y="6270624"/>
            <a:ext cx="288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5AEA0E0-5CC6-4BD0-905C-A0021E419432}" type="slidenum">
              <a:rPr lang="en-GB" smtClean="0"/>
              <a:pPr>
                <a:spcAft>
                  <a:spcPts val="600"/>
                </a:spcAft>
              </a:pPr>
              <a:t>5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280200-1E52-0AD1-AB58-73BF13217619}"/>
              </a:ext>
            </a:extLst>
          </p:cNvPr>
          <p:cNvSpPr txBox="1"/>
          <p:nvPr/>
        </p:nvSpPr>
        <p:spPr>
          <a:xfrm>
            <a:off x="8470401" y="5477674"/>
            <a:ext cx="23455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ACS Australia’s Digital Pulse 2025</a:t>
            </a:r>
          </a:p>
        </p:txBody>
      </p: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D326FEB-1C42-2ACF-FCD1-B10E273FBC3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3" y="899990"/>
            <a:ext cx="7325641" cy="4975216"/>
          </a:xfrm>
          <a:prstGeom prst="rect">
            <a:avLst/>
          </a:prstGeom>
        </p:spPr>
      </p:pic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15B98CD-FD13-38D2-6DCC-F8AFB01BF8D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27376"/>
            <a:ext cx="6606744" cy="4288589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9724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361AF-70A9-FC79-AE4E-F22A318DB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F096B-8C44-42C1-2856-5284F3522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04" y="273248"/>
            <a:ext cx="11347608" cy="1440000"/>
          </a:xfrm>
        </p:spPr>
        <p:txBody>
          <a:bodyPr anchor="b">
            <a:normAutofit/>
          </a:bodyPr>
          <a:lstStyle/>
          <a:p>
            <a:r>
              <a:rPr lang="en-AU" sz="4000" spc="5" dirty="0">
                <a:solidFill>
                  <a:srgbClr val="002060"/>
                </a:solidFill>
                <a:cs typeface="Times New Roman" panose="02020603050405020304" pitchFamily="18" charset="0"/>
              </a:rPr>
              <a:t>A degree in Computing will help you unlock your future</a:t>
            </a:r>
            <a:endParaRPr lang="en-AU" sz="5400" dirty="0">
              <a:solidFill>
                <a:srgbClr val="002060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B1E567-64AA-4962-2745-877C9D5759D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607314" y="6279710"/>
            <a:ext cx="175385" cy="34069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5AEA0E0-5CC6-4BD0-905C-A0021E419432}" type="slidenum">
              <a:rPr lang="en-GB" smtClean="0"/>
              <a:pPr>
                <a:spcAft>
                  <a:spcPts val="600"/>
                </a:spcAft>
              </a:pPr>
              <a:t>6</a:t>
            </a:fld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D8915A3-F3D2-3E47-20A9-C3E188BD8C6E}"/>
              </a:ext>
            </a:extLst>
          </p:cNvPr>
          <p:cNvSpPr/>
          <p:nvPr/>
        </p:nvSpPr>
        <p:spPr>
          <a:xfrm>
            <a:off x="3799432" y="2107286"/>
            <a:ext cx="1944000" cy="1944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Future-Proof Skill Set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C9E37D4-AD38-CDC7-4345-74B8D625FD30}"/>
              </a:ext>
            </a:extLst>
          </p:cNvPr>
          <p:cNvSpPr/>
          <p:nvPr/>
        </p:nvSpPr>
        <p:spPr>
          <a:xfrm>
            <a:off x="6236379" y="2107286"/>
            <a:ext cx="1944000" cy="1944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Global Opportunities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7B3B9EC-70FA-C9FB-17B4-4680AD83C28C}"/>
              </a:ext>
            </a:extLst>
          </p:cNvPr>
          <p:cNvSpPr/>
          <p:nvPr/>
        </p:nvSpPr>
        <p:spPr>
          <a:xfrm>
            <a:off x="8673326" y="2107286"/>
            <a:ext cx="1944000" cy="1944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Innovative &amp; Entrepreneurship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7F124BC-5B85-A484-4CB8-D207306C88BC}"/>
              </a:ext>
            </a:extLst>
          </p:cNvPr>
          <p:cNvSpPr/>
          <p:nvPr/>
        </p:nvSpPr>
        <p:spPr>
          <a:xfrm>
            <a:off x="3799432" y="4254416"/>
            <a:ext cx="1944000" cy="1944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Interdisciplinary Impact 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AC9631-DB9F-20EC-6569-AF7664221D1F}"/>
              </a:ext>
            </a:extLst>
          </p:cNvPr>
          <p:cNvSpPr/>
          <p:nvPr/>
        </p:nvSpPr>
        <p:spPr>
          <a:xfrm>
            <a:off x="6236379" y="4361506"/>
            <a:ext cx="1944000" cy="1944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Lifelong Learning Mindset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9405C42-53ED-0E07-E020-FD244865D9EE}"/>
              </a:ext>
            </a:extLst>
          </p:cNvPr>
          <p:cNvSpPr/>
          <p:nvPr/>
        </p:nvSpPr>
        <p:spPr>
          <a:xfrm>
            <a:off x="1362485" y="4254416"/>
            <a:ext cx="1944000" cy="1944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Leadership in Digital Transformation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1E59F84-9BA3-E0CE-C9EA-539A4ED09BD2}"/>
              </a:ext>
            </a:extLst>
          </p:cNvPr>
          <p:cNvSpPr/>
          <p:nvPr/>
        </p:nvSpPr>
        <p:spPr>
          <a:xfrm>
            <a:off x="8673326" y="4296682"/>
            <a:ext cx="1944000" cy="1944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Strong Earning Potential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06C8D9C-C745-A692-3A6E-E5344906FF6E}"/>
              </a:ext>
            </a:extLst>
          </p:cNvPr>
          <p:cNvSpPr/>
          <p:nvPr/>
        </p:nvSpPr>
        <p:spPr>
          <a:xfrm>
            <a:off x="1362485" y="2107286"/>
            <a:ext cx="1944000" cy="1944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Versatile Career Pathways</a:t>
            </a:r>
          </a:p>
        </p:txBody>
      </p:sp>
    </p:spTree>
    <p:extLst>
      <p:ext uri="{BB962C8B-B14F-4D97-AF65-F5344CB8AC3E}">
        <p14:creationId xmlns:p14="http://schemas.microsoft.com/office/powerpoint/2010/main" val="1003920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7F9C4-491E-012C-3197-04776ED3E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66E4C-9082-A1BE-B104-ABBFBE8D0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04" y="273248"/>
            <a:ext cx="11347608" cy="1440000"/>
          </a:xfrm>
        </p:spPr>
        <p:txBody>
          <a:bodyPr anchor="b">
            <a:normAutofit/>
          </a:bodyPr>
          <a:lstStyle/>
          <a:p>
            <a:r>
              <a:rPr lang="en-AU" sz="4000" spc="5" dirty="0">
                <a:solidFill>
                  <a:srgbClr val="002060"/>
                </a:solidFill>
                <a:cs typeface="Times New Roman" panose="02020603050405020304" pitchFamily="18" charset="0"/>
              </a:rPr>
              <a:t>Why UniSQ for Computing? </a:t>
            </a:r>
            <a:br>
              <a:rPr lang="en-AU" sz="4000" spc="5" dirty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en-AU" sz="4000" spc="5" dirty="0">
                <a:solidFill>
                  <a:srgbClr val="002060"/>
                </a:solidFill>
                <a:cs typeface="Times New Roman" panose="02020603050405020304" pitchFamily="18" charset="0"/>
              </a:rPr>
              <a:t>Accredited, Innovative, Career-Ready</a:t>
            </a:r>
            <a:endParaRPr lang="en-AU" sz="5400" dirty="0">
              <a:solidFill>
                <a:srgbClr val="002060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46CCB5-5D0F-51EE-3FC5-EA80E05BBF3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6012" y="6270624"/>
            <a:ext cx="288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5AEA0E0-5CC6-4BD0-905C-A0021E419432}" type="slidenum">
              <a:rPr lang="en-GB" smtClean="0"/>
              <a:pPr>
                <a:spcAft>
                  <a:spcPts val="600"/>
                </a:spcAft>
              </a:pPr>
              <a:t>7</a:t>
            </a:fld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1D2D3C1-B4FB-4B57-6E26-880F932F91D3}"/>
              </a:ext>
            </a:extLst>
          </p:cNvPr>
          <p:cNvSpPr/>
          <p:nvPr/>
        </p:nvSpPr>
        <p:spPr>
          <a:xfrm>
            <a:off x="8673326" y="2107286"/>
            <a:ext cx="1944000" cy="1944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Research-informed Teaching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F3B4E56-1F4D-0D6F-922C-F72A124E7ED5}"/>
              </a:ext>
            </a:extLst>
          </p:cNvPr>
          <p:cNvSpPr/>
          <p:nvPr/>
        </p:nvSpPr>
        <p:spPr>
          <a:xfrm>
            <a:off x="3799432" y="2096728"/>
            <a:ext cx="1944000" cy="1944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Industry Partnership &amp; Work Experience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68BEBB-1EAF-A9B5-E3D6-9655CB55AC66}"/>
              </a:ext>
            </a:extLst>
          </p:cNvPr>
          <p:cNvSpPr/>
          <p:nvPr/>
        </p:nvSpPr>
        <p:spPr>
          <a:xfrm>
            <a:off x="6236379" y="2096728"/>
            <a:ext cx="1944000" cy="1944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Flexible Study Modes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329F4AD-9A57-72B3-EA5B-8DE9B68319F5}"/>
              </a:ext>
            </a:extLst>
          </p:cNvPr>
          <p:cNvSpPr/>
          <p:nvPr/>
        </p:nvSpPr>
        <p:spPr>
          <a:xfrm>
            <a:off x="3799432" y="4254416"/>
            <a:ext cx="1944000" cy="1944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Top-tier Student Satisfaction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343BF83-4621-04BE-479D-1B544AF42E59}"/>
              </a:ext>
            </a:extLst>
          </p:cNvPr>
          <p:cNvSpPr/>
          <p:nvPr/>
        </p:nvSpPr>
        <p:spPr>
          <a:xfrm>
            <a:off x="6236379" y="4361506"/>
            <a:ext cx="1944000" cy="1944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Generous Scholarship &amp; Student Support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7308AD3-24DE-999E-38A1-96FE3B808C33}"/>
              </a:ext>
            </a:extLst>
          </p:cNvPr>
          <p:cNvSpPr/>
          <p:nvPr/>
        </p:nvSpPr>
        <p:spPr>
          <a:xfrm>
            <a:off x="1362485" y="4254416"/>
            <a:ext cx="1944000" cy="1944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Outstanding Graduate Outcomes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135A72C-93A5-D62C-599E-BA1727B9EEDE}"/>
              </a:ext>
            </a:extLst>
          </p:cNvPr>
          <p:cNvSpPr/>
          <p:nvPr/>
        </p:nvSpPr>
        <p:spPr>
          <a:xfrm>
            <a:off x="8673326" y="4296682"/>
            <a:ext cx="1944000" cy="1944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Vibrant Alumni &amp; Community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1B4E5A7-BD90-2D76-6BA6-7AAEA485C06D}"/>
              </a:ext>
            </a:extLst>
          </p:cNvPr>
          <p:cNvSpPr/>
          <p:nvPr/>
        </p:nvSpPr>
        <p:spPr>
          <a:xfrm>
            <a:off x="1362485" y="2107286"/>
            <a:ext cx="1944000" cy="1944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Fully ACS Accredited Degrees</a:t>
            </a:r>
          </a:p>
        </p:txBody>
      </p:sp>
    </p:spTree>
    <p:extLst>
      <p:ext uri="{BB962C8B-B14F-4D97-AF65-F5344CB8AC3E}">
        <p14:creationId xmlns:p14="http://schemas.microsoft.com/office/powerpoint/2010/main" val="68779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D945B-DD70-C47B-3423-67CA5D42D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A2C9B-8837-5FF3-15F0-B1C9E092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924" y="814227"/>
            <a:ext cx="11369616" cy="865439"/>
          </a:xfrm>
        </p:spPr>
        <p:txBody>
          <a:bodyPr anchor="b">
            <a:noAutofit/>
          </a:bodyPr>
          <a:lstStyle/>
          <a:p>
            <a:r>
              <a:rPr lang="en-AU" sz="4800" dirty="0">
                <a:solidFill>
                  <a:srgbClr val="3C2D4D"/>
                </a:solidFill>
              </a:rPr>
              <a:t>Featured scholarships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325F7D-7C8B-11D3-CF7B-55213C42807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6012" y="6270624"/>
            <a:ext cx="288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5AEA0E0-5CC6-4BD0-905C-A0021E419432}" type="slidenum">
              <a:rPr lang="en-GB" smtClean="0"/>
              <a:pPr>
                <a:spcAft>
                  <a:spcPts val="600"/>
                </a:spcAft>
              </a:pPr>
              <a:t>8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BF5092-E9BA-A436-3B53-AFA92D107FFF}"/>
              </a:ext>
            </a:extLst>
          </p:cNvPr>
          <p:cNvSpPr txBox="1"/>
          <p:nvPr/>
        </p:nvSpPr>
        <p:spPr>
          <a:xfrm>
            <a:off x="953847" y="2054395"/>
            <a:ext cx="5142153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4460" indent="-111760">
              <a:buChar char="•"/>
              <a:tabLst>
                <a:tab pos="124460" algn="l"/>
              </a:tabLst>
            </a:pPr>
            <a:r>
              <a:rPr lang="en-AU" dirty="0">
                <a:solidFill>
                  <a:srgbClr val="3C2D4D"/>
                </a:solidFill>
                <a:cs typeface="Times New Roman" panose="02020603050405020304" pitchFamily="18" charset="0"/>
              </a:rPr>
              <a:t>Indigenous Student Success Program (ISSP) - Education Costs and Accommodation Costs Scholarships</a:t>
            </a:r>
          </a:p>
          <a:p>
            <a:pPr marL="124460" indent="-111760">
              <a:buChar char="•"/>
              <a:tabLst>
                <a:tab pos="124460" algn="l"/>
              </a:tabLst>
            </a:pPr>
            <a:r>
              <a:rPr lang="en-AU" dirty="0">
                <a:solidFill>
                  <a:srgbClr val="3C2D4D"/>
                </a:solidFill>
                <a:cs typeface="Times New Roman" panose="02020603050405020304" pitchFamily="18" charset="0"/>
              </a:rPr>
              <a:t>Study Support Grant</a:t>
            </a:r>
          </a:p>
          <a:p>
            <a:pPr marL="124460" indent="-111760">
              <a:buChar char="•"/>
              <a:tabLst>
                <a:tab pos="124460" algn="l"/>
              </a:tabLst>
            </a:pPr>
            <a:r>
              <a:rPr lang="en-AU" dirty="0">
                <a:solidFill>
                  <a:srgbClr val="3C2D4D"/>
                </a:solidFill>
                <a:cs typeface="Times New Roman" panose="02020603050405020304" pitchFamily="18" charset="0"/>
              </a:rPr>
              <a:t>UniSQ Residential College Scholarship</a:t>
            </a:r>
          </a:p>
          <a:p>
            <a:pPr marL="124460" indent="-111760">
              <a:buChar char="•"/>
              <a:tabLst>
                <a:tab pos="124460" algn="l"/>
              </a:tabLst>
            </a:pPr>
            <a:r>
              <a:rPr lang="en-AU" dirty="0">
                <a:solidFill>
                  <a:srgbClr val="3C2D4D"/>
                </a:solidFill>
                <a:cs typeface="Times New Roman" panose="02020603050405020304" pitchFamily="18" charset="0"/>
              </a:rPr>
              <a:t>Chancellor's Excellence Scholarship</a:t>
            </a:r>
          </a:p>
          <a:p>
            <a:pPr marL="124460" indent="-111760">
              <a:buChar char="•"/>
              <a:tabLst>
                <a:tab pos="124460" algn="l"/>
              </a:tabLst>
            </a:pPr>
            <a:r>
              <a:rPr lang="en-AU" dirty="0">
                <a:solidFill>
                  <a:srgbClr val="3C2D4D"/>
                </a:solidFill>
                <a:cs typeface="Times New Roman" panose="02020603050405020304" pitchFamily="18" charset="0"/>
              </a:rPr>
              <a:t>Vice-Chancellor's Excellence Scholarship</a:t>
            </a:r>
          </a:p>
          <a:p>
            <a:pPr marL="124460" indent="-111760">
              <a:buChar char="•"/>
              <a:tabLst>
                <a:tab pos="124460" algn="l"/>
              </a:tabLst>
            </a:pPr>
            <a:r>
              <a:rPr lang="en-AU" dirty="0">
                <a:solidFill>
                  <a:srgbClr val="3C2D4D"/>
                </a:solidFill>
                <a:cs typeface="Times New Roman" panose="02020603050405020304" pitchFamily="18" charset="0"/>
              </a:rPr>
              <a:t>Incoming Study Abroad International Travel Grant</a:t>
            </a:r>
          </a:p>
          <a:p>
            <a:pPr marL="124460" indent="-111760">
              <a:buChar char="•"/>
              <a:tabLst>
                <a:tab pos="124460" algn="l"/>
              </a:tabLst>
            </a:pPr>
            <a:r>
              <a:rPr lang="en-AU" dirty="0">
                <a:solidFill>
                  <a:srgbClr val="3C2D4D"/>
                </a:solidFill>
                <a:cs typeface="Times New Roman" panose="02020603050405020304" pitchFamily="18" charset="0"/>
              </a:rPr>
              <a:t>Domestic and International MRES Scholarship</a:t>
            </a:r>
          </a:p>
          <a:p>
            <a:pPr marL="124460" indent="-111760">
              <a:buChar char="•"/>
              <a:tabLst>
                <a:tab pos="124460" algn="l"/>
              </a:tabLst>
            </a:pPr>
            <a:r>
              <a:rPr lang="en-AU" dirty="0">
                <a:solidFill>
                  <a:srgbClr val="3C2D4D"/>
                </a:solidFill>
                <a:cs typeface="Times New Roman" panose="02020603050405020304" pitchFamily="18" charset="0"/>
              </a:rPr>
              <a:t>Domestic PhD Stipend Scholarship</a:t>
            </a:r>
          </a:p>
          <a:p>
            <a:pPr marL="124460" indent="-111760">
              <a:buChar char="•"/>
              <a:tabLst>
                <a:tab pos="124460" algn="l"/>
              </a:tabLst>
            </a:pPr>
            <a:r>
              <a:rPr lang="en-AU" dirty="0">
                <a:solidFill>
                  <a:srgbClr val="3C2D4D"/>
                </a:solidFill>
                <a:cs typeface="Times New Roman" panose="02020603050405020304" pitchFamily="18" charset="0"/>
              </a:rPr>
              <a:t>International Stipend and Fee Research Scholarship (DPHD)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E6E03E-274E-015C-98AB-4714C746287A}"/>
              </a:ext>
            </a:extLst>
          </p:cNvPr>
          <p:cNvSpPr txBox="1"/>
          <p:nvPr/>
        </p:nvSpPr>
        <p:spPr>
          <a:xfrm>
            <a:off x="6096000" y="2054395"/>
            <a:ext cx="514215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4460" indent="-111760">
              <a:buFontTx/>
              <a:buChar char="•"/>
              <a:tabLst>
                <a:tab pos="124460" algn="l"/>
              </a:tabLst>
            </a:pPr>
            <a:r>
              <a:rPr lang="en-AU" dirty="0">
                <a:solidFill>
                  <a:srgbClr val="3C2D4D"/>
                </a:solidFill>
                <a:cs typeface="Times New Roman" panose="02020603050405020304" pitchFamily="18" charset="0"/>
              </a:rPr>
              <a:t>International Student Support Scholarship</a:t>
            </a:r>
          </a:p>
          <a:p>
            <a:pPr marL="124460" indent="-111760">
              <a:buChar char="•"/>
              <a:tabLst>
                <a:tab pos="124460" algn="l"/>
              </a:tabLst>
            </a:pPr>
            <a:r>
              <a:rPr lang="en-AU" dirty="0">
                <a:solidFill>
                  <a:srgbClr val="3C2D4D"/>
                </a:solidFill>
                <a:cs typeface="Times New Roman" panose="02020603050405020304" pitchFamily="18" charset="0"/>
              </a:rPr>
              <a:t>Access Excellence Scholarship</a:t>
            </a:r>
          </a:p>
          <a:p>
            <a:pPr marL="124460" indent="-111760">
              <a:buChar char="•"/>
              <a:tabLst>
                <a:tab pos="124460" algn="l"/>
              </a:tabLst>
            </a:pPr>
            <a:r>
              <a:rPr lang="en-AU" dirty="0">
                <a:solidFill>
                  <a:srgbClr val="3C2D4D"/>
                </a:solidFill>
                <a:cs typeface="Times New Roman" panose="02020603050405020304" pitchFamily="18" charset="0"/>
              </a:rPr>
              <a:t>First Nations Scholarship</a:t>
            </a:r>
          </a:p>
          <a:p>
            <a:pPr marL="124460" indent="-111760">
              <a:buChar char="•"/>
              <a:tabLst>
                <a:tab pos="124460" algn="l"/>
              </a:tabLst>
            </a:pPr>
            <a:r>
              <a:rPr lang="en-AU" dirty="0">
                <a:solidFill>
                  <a:srgbClr val="3C2D4D"/>
                </a:solidFill>
                <a:cs typeface="Times New Roman" panose="02020603050405020304" pitchFamily="18" charset="0"/>
              </a:rPr>
              <a:t>Goondiwindi Region Scholarship</a:t>
            </a:r>
          </a:p>
          <a:p>
            <a:pPr marL="124460" indent="-111760">
              <a:buChar char="•"/>
              <a:tabLst>
                <a:tab pos="124460" algn="l"/>
              </a:tabLst>
            </a:pPr>
            <a:r>
              <a:rPr lang="en-AU" dirty="0">
                <a:solidFill>
                  <a:srgbClr val="3C2D4D"/>
                </a:solidFill>
                <a:cs typeface="Times New Roman" panose="02020603050405020304" pitchFamily="18" charset="0"/>
              </a:rPr>
              <a:t>John Ross Clancy Indigenous Student Bursary</a:t>
            </a:r>
          </a:p>
          <a:p>
            <a:pPr marL="124460" indent="-111760">
              <a:buChar char="•"/>
              <a:tabLst>
                <a:tab pos="124460" algn="l"/>
              </a:tabLst>
            </a:pPr>
            <a:r>
              <a:rPr lang="en-AU" dirty="0">
                <a:solidFill>
                  <a:srgbClr val="3C2D4D"/>
                </a:solidFill>
                <a:cs typeface="Times New Roman" panose="02020603050405020304" pitchFamily="18" charset="0"/>
              </a:rPr>
              <a:t>Kevin Charlesworth Scholarship</a:t>
            </a:r>
          </a:p>
          <a:p>
            <a:pPr marL="124460" indent="-111760">
              <a:buChar char="•"/>
              <a:tabLst>
                <a:tab pos="124460" algn="l"/>
              </a:tabLst>
            </a:pPr>
            <a:r>
              <a:rPr lang="en-AU" dirty="0" err="1">
                <a:solidFill>
                  <a:srgbClr val="3C2D4D"/>
                </a:solidFill>
                <a:cs typeface="Times New Roman" panose="02020603050405020304" pitchFamily="18" charset="0"/>
              </a:rPr>
              <a:t>MacIntyre</a:t>
            </a:r>
            <a:r>
              <a:rPr lang="en-AU" dirty="0">
                <a:solidFill>
                  <a:srgbClr val="3C2D4D"/>
                </a:solidFill>
                <a:cs typeface="Times New Roman" panose="02020603050405020304" pitchFamily="18" charset="0"/>
              </a:rPr>
              <a:t> Wind Farm Scholarship</a:t>
            </a:r>
          </a:p>
          <a:p>
            <a:pPr marL="124460" indent="-111760">
              <a:buChar char="•"/>
              <a:tabLst>
                <a:tab pos="124460" algn="l"/>
              </a:tabLst>
            </a:pPr>
            <a:r>
              <a:rPr lang="en-AU" dirty="0">
                <a:solidFill>
                  <a:srgbClr val="3C2D4D"/>
                </a:solidFill>
                <a:cs typeface="Times New Roman" panose="02020603050405020304" pitchFamily="18" charset="0"/>
              </a:rPr>
              <a:t>Maha Sinnathamby AM Scholarship</a:t>
            </a:r>
          </a:p>
          <a:p>
            <a:pPr marL="124460" indent="-111760">
              <a:buChar char="•"/>
              <a:tabLst>
                <a:tab pos="124460" algn="l"/>
              </a:tabLst>
            </a:pPr>
            <a:r>
              <a:rPr lang="en-AU" dirty="0">
                <a:solidFill>
                  <a:srgbClr val="3C2D4D"/>
                </a:solidFill>
                <a:cs typeface="Times New Roman" panose="02020603050405020304" pitchFamily="18" charset="0"/>
              </a:rPr>
              <a:t>Nola Charlesworth Bursary</a:t>
            </a:r>
          </a:p>
          <a:p>
            <a:pPr marL="124460" indent="-111760">
              <a:buChar char="•"/>
              <a:tabLst>
                <a:tab pos="124460" algn="l"/>
              </a:tabLst>
            </a:pPr>
            <a:r>
              <a:rPr lang="en-AU" dirty="0">
                <a:solidFill>
                  <a:srgbClr val="3C2D4D"/>
                </a:solidFill>
                <a:cs typeface="Times New Roman" panose="02020603050405020304" pitchFamily="18" charset="0"/>
              </a:rPr>
              <a:t>Rachael Fontana and Tania Fontana-Marshall Scholarship</a:t>
            </a:r>
          </a:p>
          <a:p>
            <a:pPr marL="124460" indent="-111760">
              <a:buChar char="•"/>
              <a:tabLst>
                <a:tab pos="124460" algn="l"/>
              </a:tabLst>
            </a:pPr>
            <a:r>
              <a:rPr lang="en-AU" dirty="0">
                <a:solidFill>
                  <a:srgbClr val="3C2D4D"/>
                </a:solidFill>
                <a:cs typeface="Times New Roman" panose="02020603050405020304" pitchFamily="18" charset="0"/>
              </a:rPr>
              <a:t>Regional Leaders Scholarship</a:t>
            </a:r>
          </a:p>
        </p:txBody>
      </p:sp>
    </p:spTree>
    <p:extLst>
      <p:ext uri="{BB962C8B-B14F-4D97-AF65-F5344CB8AC3E}">
        <p14:creationId xmlns:p14="http://schemas.microsoft.com/office/powerpoint/2010/main" val="2095012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40E50-D75E-1F40-D7B3-DFC8AA987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DAC8B-FD42-1AE4-CFE7-788460979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04" y="273248"/>
            <a:ext cx="5857463" cy="1440000"/>
          </a:xfrm>
        </p:spPr>
        <p:txBody>
          <a:bodyPr anchor="b">
            <a:normAutofit/>
          </a:bodyPr>
          <a:lstStyle/>
          <a:p>
            <a:r>
              <a:rPr lang="en-AU" sz="4000" spc="5" dirty="0">
                <a:solidFill>
                  <a:srgbClr val="002060"/>
                </a:solidFill>
                <a:cs typeface="Times New Roman" panose="02020603050405020304" pitchFamily="18" charset="0"/>
              </a:rPr>
              <a:t>Computing Discipline</a:t>
            </a:r>
            <a:br>
              <a:rPr lang="en-AU" sz="4000" spc="5" dirty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en-AU" sz="4000" dirty="0">
                <a:solidFill>
                  <a:srgbClr val="002060"/>
                </a:solidFill>
                <a:cs typeface="Times New Roman" panose="02020603050405020304" pitchFamily="18" charset="0"/>
              </a:rPr>
              <a:t>(AI,</a:t>
            </a:r>
            <a:r>
              <a:rPr lang="en-AU" sz="4000" spc="5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AU" sz="4000" spc="55" dirty="0">
                <a:solidFill>
                  <a:srgbClr val="002060"/>
                </a:solidFill>
                <a:cs typeface="Times New Roman" panose="02020603050405020304" pitchFamily="18" charset="0"/>
              </a:rPr>
              <a:t>Data</a:t>
            </a:r>
            <a:r>
              <a:rPr lang="en-AU" sz="4000" spc="5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AU" sz="4000" spc="-25" dirty="0">
                <a:solidFill>
                  <a:srgbClr val="002060"/>
                </a:solidFill>
                <a:cs typeface="Times New Roman" panose="02020603050405020304" pitchFamily="18" charset="0"/>
              </a:rPr>
              <a:t>Science,</a:t>
            </a:r>
            <a:r>
              <a:rPr lang="en-AU" sz="4000" spc="5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AU" sz="4000" dirty="0">
                <a:solidFill>
                  <a:srgbClr val="002060"/>
                </a:solidFill>
                <a:cs typeface="Times New Roman" panose="02020603050405020304" pitchFamily="18" charset="0"/>
              </a:rPr>
              <a:t>and</a:t>
            </a:r>
            <a:r>
              <a:rPr lang="en-AU" sz="4000" spc="5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AU" sz="4000" spc="-25" dirty="0">
                <a:solidFill>
                  <a:srgbClr val="002060"/>
                </a:solidFill>
                <a:cs typeface="Times New Roman" panose="02020603050405020304" pitchFamily="18" charset="0"/>
              </a:rPr>
              <a:t>IT)</a:t>
            </a:r>
            <a:endParaRPr lang="en-AU" sz="5400" dirty="0">
              <a:solidFill>
                <a:srgbClr val="00206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DF95E5-8C3F-CC05-E950-D583224397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9" y="2130726"/>
            <a:ext cx="5338294" cy="4011282"/>
          </a:xfrm>
        </p:spPr>
        <p:txBody>
          <a:bodyPr>
            <a:normAutofit fontScale="25000" lnSpcReduction="20000"/>
          </a:bodyPr>
          <a:lstStyle/>
          <a:p>
            <a:pPr marL="124460" marR="133350" indent="-112395" algn="l">
              <a:lnSpc>
                <a:spcPct val="150000"/>
              </a:lnSpc>
              <a:spcBef>
                <a:spcPts val="100"/>
              </a:spcBef>
              <a:buChar char="•"/>
              <a:tabLst>
                <a:tab pos="124460" algn="l"/>
              </a:tabLst>
            </a:pPr>
            <a:r>
              <a:rPr lang="en-AU" sz="4800" spc="10" dirty="0">
                <a:cs typeface="Times New Roman" panose="02020603050405020304" pitchFamily="18" charset="0"/>
              </a:rPr>
              <a:t>Academic </a:t>
            </a:r>
            <a:r>
              <a:rPr lang="en-AU" sz="4800" spc="20" dirty="0">
                <a:cs typeface="Times New Roman" panose="02020603050405020304" pitchFamily="18" charset="0"/>
              </a:rPr>
              <a:t>staff</a:t>
            </a:r>
            <a:r>
              <a:rPr lang="en-AU" sz="4800" spc="10" dirty="0">
                <a:cs typeface="Times New Roman" panose="02020603050405020304" pitchFamily="18" charset="0"/>
              </a:rPr>
              <a:t> </a:t>
            </a:r>
            <a:r>
              <a:rPr lang="en-AU" sz="4800" spc="20" dirty="0">
                <a:cs typeface="Times New Roman" panose="02020603050405020304" pitchFamily="18" charset="0"/>
              </a:rPr>
              <a:t>members</a:t>
            </a:r>
            <a:r>
              <a:rPr lang="en-AU" sz="4800" spc="10" dirty="0">
                <a:cs typeface="Times New Roman" panose="02020603050405020304" pitchFamily="18" charset="0"/>
              </a:rPr>
              <a:t> </a:t>
            </a:r>
            <a:r>
              <a:rPr lang="en-AU" sz="4800" spc="20" dirty="0">
                <a:cs typeface="Times New Roman" panose="02020603050405020304" pitchFamily="18" charset="0"/>
              </a:rPr>
              <a:t>actively participating</a:t>
            </a:r>
            <a:r>
              <a:rPr lang="en-AU" sz="4800" spc="10" dirty="0">
                <a:cs typeface="Times New Roman" panose="02020603050405020304" pitchFamily="18" charset="0"/>
              </a:rPr>
              <a:t> </a:t>
            </a:r>
            <a:r>
              <a:rPr lang="en-AU" sz="4800" spc="20" dirty="0">
                <a:cs typeface="Times New Roman" panose="02020603050405020304" pitchFamily="18" charset="0"/>
              </a:rPr>
              <a:t>in</a:t>
            </a:r>
            <a:r>
              <a:rPr lang="en-AU" sz="4800" spc="10" dirty="0">
                <a:cs typeface="Times New Roman" panose="02020603050405020304" pitchFamily="18" charset="0"/>
              </a:rPr>
              <a:t> </a:t>
            </a:r>
            <a:r>
              <a:rPr lang="en-AU" sz="4800" spc="-25" dirty="0">
                <a:cs typeface="Times New Roman" panose="02020603050405020304" pitchFamily="18" charset="0"/>
              </a:rPr>
              <a:t>the research and education on Computer Science, </a:t>
            </a:r>
            <a:r>
              <a:rPr lang="en-AU" sz="4800" dirty="0">
                <a:cs typeface="Times New Roman" panose="02020603050405020304" pitchFamily="18" charset="0"/>
              </a:rPr>
              <a:t>Data</a:t>
            </a:r>
            <a:r>
              <a:rPr lang="en-AU" sz="4800" spc="25" dirty="0">
                <a:cs typeface="Times New Roman" panose="02020603050405020304" pitchFamily="18" charset="0"/>
              </a:rPr>
              <a:t> </a:t>
            </a:r>
            <a:r>
              <a:rPr lang="en-AU" sz="4800" spc="-10" dirty="0">
                <a:cs typeface="Times New Roman" panose="02020603050405020304" pitchFamily="18" charset="0"/>
              </a:rPr>
              <a:t>Science,</a:t>
            </a:r>
            <a:r>
              <a:rPr lang="en-AU" sz="4800" spc="25" dirty="0">
                <a:cs typeface="Times New Roman" panose="02020603050405020304" pitchFamily="18" charset="0"/>
              </a:rPr>
              <a:t> </a:t>
            </a:r>
            <a:r>
              <a:rPr lang="en-AU" sz="4800" dirty="0">
                <a:cs typeface="Times New Roman" panose="02020603050405020304" pitchFamily="18" charset="0"/>
              </a:rPr>
              <a:t>and</a:t>
            </a:r>
            <a:r>
              <a:rPr lang="en-AU" sz="4800" spc="25" dirty="0">
                <a:cs typeface="Times New Roman" panose="02020603050405020304" pitchFamily="18" charset="0"/>
              </a:rPr>
              <a:t> </a:t>
            </a:r>
            <a:r>
              <a:rPr lang="en-AU" sz="4800" spc="-25" dirty="0">
                <a:cs typeface="Times New Roman" panose="02020603050405020304" pitchFamily="18" charset="0"/>
              </a:rPr>
              <a:t>Artificial Intelligence including a member of College of Experts, Australian Research Council</a:t>
            </a:r>
            <a:endParaRPr lang="en-AU" sz="4800" dirty="0">
              <a:cs typeface="Times New Roman" panose="02020603050405020304" pitchFamily="18" charset="0"/>
            </a:endParaRPr>
          </a:p>
          <a:p>
            <a:pPr marL="124460" indent="-111760" algn="l">
              <a:lnSpc>
                <a:spcPct val="150000"/>
              </a:lnSpc>
              <a:spcBef>
                <a:spcPts val="415"/>
              </a:spcBef>
              <a:buChar char="•"/>
              <a:tabLst>
                <a:tab pos="124460" algn="l"/>
              </a:tabLst>
            </a:pPr>
            <a:r>
              <a:rPr lang="en-AU" sz="4800" spc="-40" dirty="0">
                <a:cs typeface="Times New Roman" panose="02020603050405020304" pitchFamily="18" charset="0"/>
              </a:rPr>
              <a:t>HDR</a:t>
            </a:r>
            <a:r>
              <a:rPr lang="en-AU" sz="4800" spc="55" dirty="0">
                <a:cs typeface="Times New Roman" panose="02020603050405020304" pitchFamily="18" charset="0"/>
              </a:rPr>
              <a:t> </a:t>
            </a:r>
            <a:r>
              <a:rPr lang="en-AU" sz="4800" dirty="0">
                <a:cs typeface="Times New Roman" panose="02020603050405020304" pitchFamily="18" charset="0"/>
              </a:rPr>
              <a:t>students:</a:t>
            </a:r>
            <a:r>
              <a:rPr lang="en-AU" sz="4800" spc="155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50+</a:t>
            </a:r>
            <a:r>
              <a:rPr lang="en-AU" sz="4800" b="1" spc="60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PhD</a:t>
            </a:r>
            <a:r>
              <a:rPr lang="en-AU" sz="4800" b="1" spc="55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students</a:t>
            </a:r>
            <a:r>
              <a:rPr lang="en-AU" sz="4800" b="1" spc="55" dirty="0">
                <a:cs typeface="Times New Roman" panose="02020603050405020304" pitchFamily="18" charset="0"/>
              </a:rPr>
              <a:t> </a:t>
            </a:r>
            <a:r>
              <a:rPr lang="en-AU" sz="4800" dirty="0">
                <a:cs typeface="Times New Roman" panose="02020603050405020304" pitchFamily="18" charset="0"/>
              </a:rPr>
              <a:t>and</a:t>
            </a:r>
            <a:r>
              <a:rPr lang="en-AU" sz="4800" spc="60" dirty="0">
                <a:cs typeface="Times New Roman" panose="02020603050405020304" pitchFamily="18" charset="0"/>
              </a:rPr>
              <a:t> </a:t>
            </a:r>
            <a:r>
              <a:rPr lang="en-AU" sz="4800" dirty="0">
                <a:cs typeface="Times New Roman" panose="02020603050405020304" pitchFamily="18" charset="0"/>
              </a:rPr>
              <a:t>many</a:t>
            </a:r>
            <a:r>
              <a:rPr lang="en-AU" sz="4800" spc="55" dirty="0">
                <a:cs typeface="Times New Roman" panose="02020603050405020304" pitchFamily="18" charset="0"/>
              </a:rPr>
              <a:t> </a:t>
            </a:r>
            <a:r>
              <a:rPr lang="en-AU" sz="4800" dirty="0">
                <a:cs typeface="Times New Roman" panose="02020603050405020304" pitchFamily="18" charset="0"/>
              </a:rPr>
              <a:t>Master</a:t>
            </a:r>
            <a:r>
              <a:rPr lang="en-AU" sz="4800" spc="55" dirty="0">
                <a:cs typeface="Times New Roman" panose="02020603050405020304" pitchFamily="18" charset="0"/>
              </a:rPr>
              <a:t> </a:t>
            </a:r>
            <a:r>
              <a:rPr lang="en-AU" sz="4800" dirty="0">
                <a:cs typeface="Times New Roman" panose="02020603050405020304" pitchFamily="18" charset="0"/>
              </a:rPr>
              <a:t>by</a:t>
            </a:r>
            <a:r>
              <a:rPr lang="en-AU" sz="4800" spc="60" dirty="0">
                <a:cs typeface="Times New Roman" panose="02020603050405020304" pitchFamily="18" charset="0"/>
              </a:rPr>
              <a:t> </a:t>
            </a:r>
            <a:r>
              <a:rPr lang="en-AU" sz="4800" spc="-10" dirty="0">
                <a:cs typeface="Times New Roman" panose="02020603050405020304" pitchFamily="18" charset="0"/>
              </a:rPr>
              <a:t>Research</a:t>
            </a:r>
            <a:r>
              <a:rPr lang="en-AU" sz="4800" spc="55" dirty="0">
                <a:cs typeface="Times New Roman" panose="02020603050405020304" pitchFamily="18" charset="0"/>
              </a:rPr>
              <a:t> </a:t>
            </a:r>
            <a:r>
              <a:rPr lang="en-AU" sz="4800" spc="-10" dirty="0">
                <a:cs typeface="Times New Roman" panose="02020603050405020304" pitchFamily="18" charset="0"/>
              </a:rPr>
              <a:t>students</a:t>
            </a:r>
            <a:endParaRPr lang="en-AU" sz="4800" dirty="0">
              <a:cs typeface="Times New Roman" panose="02020603050405020304" pitchFamily="18" charset="0"/>
            </a:endParaRPr>
          </a:p>
          <a:p>
            <a:pPr marL="124460" indent="-111760" algn="l">
              <a:lnSpc>
                <a:spcPct val="150000"/>
              </a:lnSpc>
              <a:spcBef>
                <a:spcPts val="414"/>
              </a:spcBef>
              <a:buChar char="•"/>
              <a:tabLst>
                <a:tab pos="124460" algn="l"/>
              </a:tabLst>
            </a:pPr>
            <a:r>
              <a:rPr lang="en-AU" sz="4800" dirty="0">
                <a:cs typeface="Times New Roman" panose="02020603050405020304" pitchFamily="18" charset="0"/>
              </a:rPr>
              <a:t>Competitive</a:t>
            </a:r>
            <a:r>
              <a:rPr lang="en-AU" sz="4800" spc="75" dirty="0">
                <a:cs typeface="Times New Roman" panose="02020603050405020304" pitchFamily="18" charset="0"/>
              </a:rPr>
              <a:t> </a:t>
            </a:r>
            <a:r>
              <a:rPr lang="en-AU" sz="4800" spc="-10" dirty="0">
                <a:cs typeface="Times New Roman" panose="02020603050405020304" pitchFamily="18" charset="0"/>
              </a:rPr>
              <a:t>Research</a:t>
            </a:r>
            <a:r>
              <a:rPr lang="en-AU" sz="4800" spc="80" dirty="0">
                <a:cs typeface="Times New Roman" panose="02020603050405020304" pitchFamily="18" charset="0"/>
              </a:rPr>
              <a:t> </a:t>
            </a:r>
            <a:r>
              <a:rPr lang="en-AU" sz="4800" dirty="0">
                <a:cs typeface="Times New Roman" panose="02020603050405020304" pitchFamily="18" charset="0"/>
              </a:rPr>
              <a:t>Grants:</a:t>
            </a:r>
            <a:r>
              <a:rPr lang="en-AU" sz="4800" spc="185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more</a:t>
            </a:r>
            <a:r>
              <a:rPr lang="en-AU" sz="4800" b="1" spc="75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than</a:t>
            </a:r>
            <a:r>
              <a:rPr lang="en-AU" sz="4800" b="1" spc="80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$6</a:t>
            </a:r>
            <a:r>
              <a:rPr lang="en-AU" sz="4800" b="1" spc="75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million</a:t>
            </a:r>
            <a:r>
              <a:rPr lang="en-AU" sz="4800" b="1" spc="80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dollars</a:t>
            </a:r>
            <a:r>
              <a:rPr lang="en-AU" sz="4800" b="1" spc="75" dirty="0">
                <a:cs typeface="Times New Roman" panose="02020603050405020304" pitchFamily="18" charset="0"/>
              </a:rPr>
              <a:t> </a:t>
            </a:r>
            <a:r>
              <a:rPr lang="en-AU" sz="4800" dirty="0">
                <a:cs typeface="Times New Roman" panose="02020603050405020304" pitchFamily="18" charset="0"/>
              </a:rPr>
              <a:t>in</a:t>
            </a:r>
            <a:r>
              <a:rPr lang="en-AU" sz="4800" spc="80" dirty="0">
                <a:cs typeface="Times New Roman" panose="02020603050405020304" pitchFamily="18" charset="0"/>
              </a:rPr>
              <a:t> </a:t>
            </a:r>
            <a:r>
              <a:rPr lang="en-AU" sz="4800" dirty="0">
                <a:cs typeface="Times New Roman" panose="02020603050405020304" pitchFamily="18" charset="0"/>
              </a:rPr>
              <a:t>the</a:t>
            </a:r>
            <a:r>
              <a:rPr lang="en-AU" sz="4800" spc="75" dirty="0">
                <a:cs typeface="Times New Roman" panose="02020603050405020304" pitchFamily="18" charset="0"/>
              </a:rPr>
              <a:t> </a:t>
            </a:r>
            <a:r>
              <a:rPr lang="en-AU" sz="4800" dirty="0">
                <a:cs typeface="Times New Roman" panose="02020603050405020304" pitchFamily="18" charset="0"/>
              </a:rPr>
              <a:t>past</a:t>
            </a:r>
            <a:r>
              <a:rPr lang="en-AU" sz="4800" spc="80" dirty="0">
                <a:cs typeface="Times New Roman" panose="02020603050405020304" pitchFamily="18" charset="0"/>
              </a:rPr>
              <a:t> </a:t>
            </a:r>
            <a:r>
              <a:rPr lang="en-AU" sz="4800" dirty="0">
                <a:cs typeface="Times New Roman" panose="02020603050405020304" pitchFamily="18" charset="0"/>
              </a:rPr>
              <a:t>5</a:t>
            </a:r>
            <a:r>
              <a:rPr lang="en-AU" sz="4800" spc="75" dirty="0">
                <a:cs typeface="Times New Roman" panose="02020603050405020304" pitchFamily="18" charset="0"/>
              </a:rPr>
              <a:t> </a:t>
            </a:r>
            <a:r>
              <a:rPr lang="en-AU" sz="4800" spc="-10" dirty="0">
                <a:cs typeface="Times New Roman" panose="02020603050405020304" pitchFamily="18" charset="0"/>
              </a:rPr>
              <a:t>years</a:t>
            </a:r>
            <a:endParaRPr lang="en-AU" sz="4800" dirty="0">
              <a:cs typeface="Times New Roman" panose="02020603050405020304" pitchFamily="18" charset="0"/>
            </a:endParaRPr>
          </a:p>
          <a:p>
            <a:pPr marL="401320" marR="5080" lvl="1" indent="-183515" algn="l">
              <a:lnSpc>
                <a:spcPct val="150000"/>
              </a:lnSpc>
              <a:spcBef>
                <a:spcPts val="195"/>
              </a:spcBef>
              <a:buChar char="—"/>
              <a:tabLst>
                <a:tab pos="401320" algn="l"/>
              </a:tabLst>
            </a:pPr>
            <a:r>
              <a:rPr lang="en-AU" sz="4800" dirty="0">
                <a:cs typeface="Times New Roman" panose="02020603050405020304" pitchFamily="18" charset="0"/>
              </a:rPr>
              <a:t>Sources</a:t>
            </a:r>
            <a:r>
              <a:rPr lang="en-AU" sz="4800" spc="55" dirty="0">
                <a:cs typeface="Times New Roman" panose="02020603050405020304" pitchFamily="18" charset="0"/>
              </a:rPr>
              <a:t> </a:t>
            </a:r>
            <a:r>
              <a:rPr lang="en-AU" sz="4800" spc="10" dirty="0">
                <a:cs typeface="Times New Roman" panose="02020603050405020304" pitchFamily="18" charset="0"/>
              </a:rPr>
              <a:t>and</a:t>
            </a:r>
            <a:r>
              <a:rPr lang="en-AU" sz="4800" spc="60" dirty="0">
                <a:cs typeface="Times New Roman" panose="02020603050405020304" pitchFamily="18" charset="0"/>
              </a:rPr>
              <a:t> </a:t>
            </a:r>
            <a:r>
              <a:rPr lang="en-AU" sz="4800" spc="10" dirty="0">
                <a:cs typeface="Times New Roman" panose="02020603050405020304" pitchFamily="18" charset="0"/>
              </a:rPr>
              <a:t>research</a:t>
            </a:r>
            <a:r>
              <a:rPr lang="en-AU" sz="4800" spc="55" dirty="0">
                <a:cs typeface="Times New Roman" panose="02020603050405020304" pitchFamily="18" charset="0"/>
              </a:rPr>
              <a:t> </a:t>
            </a:r>
            <a:r>
              <a:rPr lang="en-AU" sz="4800" spc="10" dirty="0">
                <a:cs typeface="Times New Roman" panose="02020603050405020304" pitchFamily="18" charset="0"/>
              </a:rPr>
              <a:t>partners</a:t>
            </a:r>
            <a:r>
              <a:rPr lang="en-AU" sz="4800" spc="60" dirty="0">
                <a:cs typeface="Times New Roman" panose="02020603050405020304" pitchFamily="18" charset="0"/>
              </a:rPr>
              <a:t> </a:t>
            </a:r>
            <a:r>
              <a:rPr lang="en-AU" sz="4800" spc="10" dirty="0">
                <a:cs typeface="Times New Roman" panose="02020603050405020304" pitchFamily="18" charset="0"/>
              </a:rPr>
              <a:t>include</a:t>
            </a:r>
            <a:r>
              <a:rPr lang="en-AU" sz="4800" spc="50" dirty="0">
                <a:cs typeface="Times New Roman" panose="02020603050405020304" pitchFamily="18" charset="0"/>
              </a:rPr>
              <a:t> </a:t>
            </a:r>
            <a:r>
              <a:rPr lang="en-AU" sz="4800" b="1" spc="10" dirty="0">
                <a:cs typeface="Times New Roman" panose="02020603050405020304" pitchFamily="18" charset="0"/>
              </a:rPr>
              <a:t>Australian</a:t>
            </a:r>
            <a:r>
              <a:rPr lang="en-AU" sz="4800" b="1" spc="60" dirty="0">
                <a:cs typeface="Times New Roman" panose="02020603050405020304" pitchFamily="18" charset="0"/>
              </a:rPr>
              <a:t> </a:t>
            </a:r>
            <a:r>
              <a:rPr lang="en-AU" sz="4800" b="1" spc="10" dirty="0">
                <a:cs typeface="Times New Roman" panose="02020603050405020304" pitchFamily="18" charset="0"/>
              </a:rPr>
              <a:t>Government</a:t>
            </a:r>
            <a:r>
              <a:rPr lang="en-AU" sz="4800" b="1" spc="55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agencies,</a:t>
            </a:r>
            <a:r>
              <a:rPr lang="en-AU" sz="4800" b="1" spc="60" dirty="0">
                <a:cs typeface="Times New Roman" panose="02020603050405020304" pitchFamily="18" charset="0"/>
              </a:rPr>
              <a:t> </a:t>
            </a:r>
            <a:r>
              <a:rPr lang="en-AU" sz="4800" b="1" spc="-10" dirty="0">
                <a:cs typeface="Times New Roman" panose="02020603050405020304" pitchFamily="18" charset="0"/>
              </a:rPr>
              <a:t>Chinese </a:t>
            </a:r>
            <a:r>
              <a:rPr lang="en-AU" sz="4800" b="1" dirty="0">
                <a:cs typeface="Times New Roman" panose="02020603050405020304" pitchFamily="18" charset="0"/>
              </a:rPr>
              <a:t>Academy</a:t>
            </a:r>
            <a:r>
              <a:rPr lang="en-AU" sz="4800" b="1" spc="60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of</a:t>
            </a:r>
            <a:r>
              <a:rPr lang="en-AU" sz="4800" b="1" spc="60" dirty="0">
                <a:cs typeface="Times New Roman" panose="02020603050405020304" pitchFamily="18" charset="0"/>
              </a:rPr>
              <a:t> </a:t>
            </a:r>
            <a:r>
              <a:rPr lang="en-AU" sz="4800" b="1" spc="-20" dirty="0">
                <a:cs typeface="Times New Roman" panose="02020603050405020304" pitchFamily="18" charset="0"/>
              </a:rPr>
              <a:t>Sciences,</a:t>
            </a:r>
            <a:r>
              <a:rPr lang="en-AU" sz="4800" b="1" spc="60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India</a:t>
            </a:r>
            <a:r>
              <a:rPr lang="en-AU" sz="4800" b="1" spc="60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Government</a:t>
            </a:r>
            <a:r>
              <a:rPr lang="en-AU" sz="4800" b="1" spc="60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agencies,</a:t>
            </a:r>
            <a:r>
              <a:rPr lang="en-AU" sz="4800" b="1" spc="60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QLD</a:t>
            </a:r>
            <a:r>
              <a:rPr lang="en-AU" sz="4800" b="1" spc="60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Health,</a:t>
            </a:r>
            <a:r>
              <a:rPr lang="en-AU" sz="4800" b="1" spc="60" dirty="0">
                <a:cs typeface="Times New Roman" panose="02020603050405020304" pitchFamily="18" charset="0"/>
              </a:rPr>
              <a:t> </a:t>
            </a:r>
            <a:r>
              <a:rPr lang="en-AU" sz="4800" b="1" spc="-35" dirty="0">
                <a:cs typeface="Times New Roman" panose="02020603050405020304" pitchFamily="18" charset="0"/>
              </a:rPr>
              <a:t>CSIRO,</a:t>
            </a:r>
            <a:r>
              <a:rPr lang="en-AU" sz="4800" b="1" spc="60" dirty="0">
                <a:cs typeface="Times New Roman" panose="02020603050405020304" pitchFamily="18" charset="0"/>
              </a:rPr>
              <a:t> </a:t>
            </a:r>
            <a:r>
              <a:rPr lang="en-AU" sz="4800" b="1" spc="-20" dirty="0">
                <a:cs typeface="Times New Roman" panose="02020603050405020304" pitchFamily="18" charset="0"/>
              </a:rPr>
              <a:t>CRC, </a:t>
            </a:r>
            <a:r>
              <a:rPr lang="en-AU" sz="4800" b="1" dirty="0">
                <a:cs typeface="Times New Roman" panose="02020603050405020304" pitchFamily="18" charset="0"/>
              </a:rPr>
              <a:t>enterprises</a:t>
            </a:r>
            <a:r>
              <a:rPr lang="en-AU" sz="4800" b="1" spc="105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and</a:t>
            </a:r>
            <a:r>
              <a:rPr lang="en-AU" sz="4800" b="1" spc="110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organisations</a:t>
            </a:r>
            <a:r>
              <a:rPr lang="en-AU" sz="4800" b="1" spc="110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in</a:t>
            </a:r>
            <a:r>
              <a:rPr lang="en-AU" sz="4800" b="1" spc="110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industry</a:t>
            </a:r>
            <a:r>
              <a:rPr lang="en-AU" sz="4800" dirty="0">
                <a:cs typeface="Times New Roman" panose="02020603050405020304" pitchFamily="18" charset="0"/>
              </a:rPr>
              <a:t>,</a:t>
            </a:r>
            <a:r>
              <a:rPr lang="en-AU" sz="4800" spc="110" dirty="0">
                <a:cs typeface="Times New Roman" panose="02020603050405020304" pitchFamily="18" charset="0"/>
              </a:rPr>
              <a:t> </a:t>
            </a:r>
            <a:r>
              <a:rPr lang="en-AU" sz="4800" spc="-20" dirty="0">
                <a:cs typeface="Times New Roman" panose="02020603050405020304" pitchFamily="18" charset="0"/>
              </a:rPr>
              <a:t>etc.</a:t>
            </a:r>
            <a:endParaRPr lang="en-AU" sz="4800" dirty="0">
              <a:cs typeface="Times New Roman" panose="02020603050405020304" pitchFamily="18" charset="0"/>
            </a:endParaRPr>
          </a:p>
          <a:p>
            <a:pPr marL="124460" indent="-111760" algn="l">
              <a:lnSpc>
                <a:spcPct val="150000"/>
              </a:lnSpc>
              <a:spcBef>
                <a:spcPts val="415"/>
              </a:spcBef>
              <a:buChar char="•"/>
              <a:tabLst>
                <a:tab pos="124460" algn="l"/>
              </a:tabLst>
            </a:pPr>
            <a:r>
              <a:rPr lang="en-AU" sz="4800" dirty="0">
                <a:cs typeface="Times New Roman" panose="02020603050405020304" pitchFamily="18" charset="0"/>
              </a:rPr>
              <a:t>Quality</a:t>
            </a:r>
            <a:r>
              <a:rPr lang="en-AU" sz="4800" spc="114" dirty="0">
                <a:cs typeface="Times New Roman" panose="02020603050405020304" pitchFamily="18" charset="0"/>
              </a:rPr>
              <a:t> </a:t>
            </a:r>
            <a:r>
              <a:rPr lang="en-AU" sz="4800" dirty="0">
                <a:cs typeface="Times New Roman" panose="02020603050405020304" pitchFamily="18" charset="0"/>
              </a:rPr>
              <a:t>publications:</a:t>
            </a:r>
            <a:r>
              <a:rPr lang="en-AU" sz="4800" spc="235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100+</a:t>
            </a:r>
            <a:r>
              <a:rPr lang="en-AU" sz="4800" b="1" spc="114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top-tier</a:t>
            </a:r>
            <a:r>
              <a:rPr lang="en-AU" sz="4800" b="1" spc="114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journal</a:t>
            </a:r>
            <a:r>
              <a:rPr lang="en-AU" sz="4800" b="1" spc="114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articles</a:t>
            </a:r>
            <a:r>
              <a:rPr lang="en-AU" sz="4800" b="1" spc="114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and</a:t>
            </a:r>
            <a:r>
              <a:rPr lang="en-AU" sz="4800" b="1" spc="114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conference</a:t>
            </a:r>
            <a:r>
              <a:rPr lang="en-AU" sz="4800" b="1" spc="114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papers</a:t>
            </a:r>
            <a:r>
              <a:rPr lang="en-AU" sz="4800" b="1" spc="114" dirty="0">
                <a:cs typeface="Times New Roman" panose="02020603050405020304" pitchFamily="18" charset="0"/>
              </a:rPr>
              <a:t> </a:t>
            </a:r>
            <a:r>
              <a:rPr lang="en-AU" sz="4800" b="1" dirty="0">
                <a:cs typeface="Times New Roman" panose="02020603050405020304" pitchFamily="18" charset="0"/>
              </a:rPr>
              <a:t>a</a:t>
            </a:r>
            <a:r>
              <a:rPr lang="en-AU" sz="4800" b="1" spc="114" dirty="0">
                <a:cs typeface="Times New Roman" panose="02020603050405020304" pitchFamily="18" charset="0"/>
              </a:rPr>
              <a:t> </a:t>
            </a:r>
            <a:r>
              <a:rPr lang="en-AU" sz="4800" b="1" spc="-20" dirty="0">
                <a:cs typeface="Times New Roman" panose="02020603050405020304" pitchFamily="18" charset="0"/>
              </a:rPr>
              <a:t>year</a:t>
            </a:r>
            <a:endParaRPr lang="en-AU" sz="4800" dirty="0">
              <a:cs typeface="Times New Roman" panose="02020603050405020304" pitchFamily="18" charset="0"/>
            </a:endParaRPr>
          </a:p>
          <a:p>
            <a:pPr marL="401320" lvl="1" indent="-182880" algn="l">
              <a:lnSpc>
                <a:spcPct val="150000"/>
              </a:lnSpc>
              <a:spcBef>
                <a:spcPts val="315"/>
              </a:spcBef>
              <a:buChar char="—"/>
              <a:tabLst>
                <a:tab pos="401320" algn="l"/>
              </a:tabLst>
            </a:pPr>
            <a:r>
              <a:rPr lang="en-AU" sz="4800" dirty="0">
                <a:cs typeface="Times New Roman" panose="02020603050405020304" pitchFamily="18" charset="0"/>
              </a:rPr>
              <a:t>Transactions</a:t>
            </a:r>
            <a:r>
              <a:rPr lang="en-AU" sz="4800" spc="25" dirty="0">
                <a:cs typeface="Times New Roman" panose="02020603050405020304" pitchFamily="18" charset="0"/>
              </a:rPr>
              <a:t> </a:t>
            </a:r>
            <a:r>
              <a:rPr lang="en-AU" sz="4800" dirty="0">
                <a:cs typeface="Times New Roman" panose="02020603050405020304" pitchFamily="18" charset="0"/>
              </a:rPr>
              <a:t>and</a:t>
            </a:r>
            <a:r>
              <a:rPr lang="en-AU" sz="4800" spc="25" dirty="0">
                <a:cs typeface="Times New Roman" panose="02020603050405020304" pitchFamily="18" charset="0"/>
              </a:rPr>
              <a:t> </a:t>
            </a:r>
            <a:r>
              <a:rPr lang="en-AU" sz="4800" dirty="0">
                <a:cs typeface="Times New Roman" panose="02020603050405020304" pitchFamily="18" charset="0"/>
              </a:rPr>
              <a:t>journals:</a:t>
            </a:r>
            <a:r>
              <a:rPr lang="en-AU" sz="4800" spc="120" dirty="0">
                <a:cs typeface="Times New Roman" panose="02020603050405020304" pitchFamily="18" charset="0"/>
              </a:rPr>
              <a:t> </a:t>
            </a:r>
            <a:r>
              <a:rPr lang="en-AU" sz="4800" spc="-20" dirty="0">
                <a:cs typeface="Times New Roman" panose="02020603050405020304" pitchFamily="18" charset="0"/>
              </a:rPr>
              <a:t>TPAMI,</a:t>
            </a:r>
            <a:r>
              <a:rPr lang="en-AU" sz="4800" spc="25" dirty="0">
                <a:cs typeface="Times New Roman" panose="02020603050405020304" pitchFamily="18" charset="0"/>
              </a:rPr>
              <a:t> </a:t>
            </a:r>
            <a:r>
              <a:rPr lang="en-AU" sz="4800" spc="-55" dirty="0">
                <a:cs typeface="Times New Roman" panose="02020603050405020304" pitchFamily="18" charset="0"/>
              </a:rPr>
              <a:t>TKDE,</a:t>
            </a:r>
            <a:r>
              <a:rPr lang="en-AU" sz="4800" spc="25" dirty="0">
                <a:cs typeface="Times New Roman" panose="02020603050405020304" pitchFamily="18" charset="0"/>
              </a:rPr>
              <a:t> </a:t>
            </a:r>
            <a:r>
              <a:rPr lang="en-AU" sz="4800" spc="-30" dirty="0">
                <a:cs typeface="Times New Roman" panose="02020603050405020304" pitchFamily="18" charset="0"/>
              </a:rPr>
              <a:t>TNNLS,</a:t>
            </a:r>
            <a:r>
              <a:rPr lang="en-AU" sz="4800" spc="25" dirty="0">
                <a:cs typeface="Times New Roman" panose="02020603050405020304" pitchFamily="18" charset="0"/>
              </a:rPr>
              <a:t> </a:t>
            </a:r>
            <a:r>
              <a:rPr lang="en-AU" sz="4800" spc="-45" dirty="0">
                <a:cs typeface="Times New Roman" panose="02020603050405020304" pitchFamily="18" charset="0"/>
              </a:rPr>
              <a:t>TOIS,</a:t>
            </a:r>
            <a:r>
              <a:rPr lang="en-AU" sz="4800" spc="25" dirty="0">
                <a:cs typeface="Times New Roman" panose="02020603050405020304" pitchFamily="18" charset="0"/>
              </a:rPr>
              <a:t> </a:t>
            </a:r>
            <a:r>
              <a:rPr lang="en-AU" sz="4800" spc="-30" dirty="0">
                <a:cs typeface="Times New Roman" panose="02020603050405020304" pitchFamily="18" charset="0"/>
              </a:rPr>
              <a:t>TMIS,</a:t>
            </a:r>
            <a:r>
              <a:rPr lang="en-AU" sz="4800" spc="25" dirty="0">
                <a:cs typeface="Times New Roman" panose="02020603050405020304" pitchFamily="18" charset="0"/>
              </a:rPr>
              <a:t> </a:t>
            </a:r>
            <a:r>
              <a:rPr lang="en-AU" sz="4800" spc="-55" dirty="0">
                <a:cs typeface="Times New Roman" panose="02020603050405020304" pitchFamily="18" charset="0"/>
              </a:rPr>
              <a:t>TIST,</a:t>
            </a:r>
            <a:r>
              <a:rPr lang="en-AU" sz="4800" spc="25" dirty="0">
                <a:cs typeface="Times New Roman" panose="02020603050405020304" pitchFamily="18" charset="0"/>
              </a:rPr>
              <a:t> </a:t>
            </a:r>
            <a:r>
              <a:rPr lang="en-AU" sz="4800" spc="-40" dirty="0">
                <a:cs typeface="Times New Roman" panose="02020603050405020304" pitchFamily="18" charset="0"/>
              </a:rPr>
              <a:t>INFFUS,</a:t>
            </a:r>
            <a:r>
              <a:rPr lang="en-AU" sz="4800" spc="25" dirty="0">
                <a:cs typeface="Times New Roman" panose="02020603050405020304" pitchFamily="18" charset="0"/>
              </a:rPr>
              <a:t> </a:t>
            </a:r>
            <a:r>
              <a:rPr lang="en-AU" sz="4800" dirty="0">
                <a:cs typeface="Times New Roman" panose="02020603050405020304" pitchFamily="18" charset="0"/>
              </a:rPr>
              <a:t>IPM,</a:t>
            </a:r>
            <a:r>
              <a:rPr lang="en-AU" sz="4800" spc="25" dirty="0">
                <a:cs typeface="Times New Roman" panose="02020603050405020304" pitchFamily="18" charset="0"/>
              </a:rPr>
              <a:t> </a:t>
            </a:r>
            <a:r>
              <a:rPr lang="en-AU" sz="4800" spc="-20" dirty="0">
                <a:cs typeface="Times New Roman" panose="02020603050405020304" pitchFamily="18" charset="0"/>
              </a:rPr>
              <a:t>etc.</a:t>
            </a:r>
            <a:endParaRPr lang="en-AU" sz="4800" dirty="0">
              <a:cs typeface="Times New Roman" panose="02020603050405020304" pitchFamily="18" charset="0"/>
            </a:endParaRPr>
          </a:p>
          <a:p>
            <a:pPr marL="401320" lvl="1" indent="-182880" algn="l">
              <a:lnSpc>
                <a:spcPct val="150000"/>
              </a:lnSpc>
              <a:spcBef>
                <a:spcPts val="114"/>
              </a:spcBef>
              <a:buChar char="—"/>
              <a:tabLst>
                <a:tab pos="401320" algn="l"/>
              </a:tabLst>
            </a:pPr>
            <a:r>
              <a:rPr lang="en-AU" sz="4800" dirty="0">
                <a:cs typeface="Times New Roman" panose="02020603050405020304" pitchFamily="18" charset="0"/>
              </a:rPr>
              <a:t>Top conferences:</a:t>
            </a:r>
            <a:r>
              <a:rPr lang="en-AU" sz="4800" spc="90" dirty="0">
                <a:cs typeface="Times New Roman" panose="02020603050405020304" pitchFamily="18" charset="0"/>
              </a:rPr>
              <a:t> </a:t>
            </a:r>
            <a:r>
              <a:rPr lang="en-AU" sz="4800" spc="-25" dirty="0">
                <a:cs typeface="Times New Roman" panose="02020603050405020304" pitchFamily="18" charset="0"/>
              </a:rPr>
              <a:t>AAAI,</a:t>
            </a:r>
            <a:r>
              <a:rPr lang="en-AU" sz="4800" dirty="0">
                <a:cs typeface="Times New Roman" panose="02020603050405020304" pitchFamily="18" charset="0"/>
              </a:rPr>
              <a:t> </a:t>
            </a:r>
            <a:r>
              <a:rPr lang="en-AU" sz="4800" spc="-75" dirty="0">
                <a:cs typeface="Times New Roman" panose="02020603050405020304" pitchFamily="18" charset="0"/>
              </a:rPr>
              <a:t>CVPR,</a:t>
            </a:r>
            <a:r>
              <a:rPr lang="en-AU" sz="4800" spc="5" dirty="0">
                <a:cs typeface="Times New Roman" panose="02020603050405020304" pitchFamily="18" charset="0"/>
              </a:rPr>
              <a:t> </a:t>
            </a:r>
            <a:r>
              <a:rPr lang="en-AU" sz="4800" spc="-60" dirty="0">
                <a:cs typeface="Times New Roman" panose="02020603050405020304" pitchFamily="18" charset="0"/>
              </a:rPr>
              <a:t>ICLR,</a:t>
            </a:r>
            <a:r>
              <a:rPr lang="en-AU" sz="4800" dirty="0">
                <a:cs typeface="Times New Roman" panose="02020603050405020304" pitchFamily="18" charset="0"/>
              </a:rPr>
              <a:t> </a:t>
            </a:r>
            <a:r>
              <a:rPr lang="en-AU" sz="4800" spc="-70" dirty="0">
                <a:cs typeface="Times New Roman" panose="02020603050405020304" pitchFamily="18" charset="0"/>
              </a:rPr>
              <a:t>IJCAI,</a:t>
            </a:r>
            <a:r>
              <a:rPr lang="en-AU" sz="4800" spc="5" dirty="0">
                <a:cs typeface="Times New Roman" panose="02020603050405020304" pitchFamily="18" charset="0"/>
              </a:rPr>
              <a:t> </a:t>
            </a:r>
            <a:r>
              <a:rPr lang="en-AU" sz="4800" spc="-50" dirty="0">
                <a:cs typeface="Times New Roman" panose="02020603050405020304" pitchFamily="18" charset="0"/>
              </a:rPr>
              <a:t>ICDE,</a:t>
            </a:r>
            <a:r>
              <a:rPr lang="en-AU" sz="4800" dirty="0">
                <a:cs typeface="Times New Roman" panose="02020603050405020304" pitchFamily="18" charset="0"/>
              </a:rPr>
              <a:t> </a:t>
            </a:r>
            <a:r>
              <a:rPr lang="en-AU" sz="4800" spc="-10" dirty="0">
                <a:cs typeface="Times New Roman" panose="02020603050405020304" pitchFamily="18" charset="0"/>
              </a:rPr>
              <a:t>ICDM,</a:t>
            </a:r>
            <a:r>
              <a:rPr lang="en-AU" sz="4800" dirty="0">
                <a:cs typeface="Times New Roman" panose="02020603050405020304" pitchFamily="18" charset="0"/>
              </a:rPr>
              <a:t> </a:t>
            </a:r>
            <a:r>
              <a:rPr lang="en-AU" sz="4800" spc="-50" dirty="0">
                <a:cs typeface="Times New Roman" panose="02020603050405020304" pitchFamily="18" charset="0"/>
              </a:rPr>
              <a:t>SIGIR,</a:t>
            </a:r>
            <a:r>
              <a:rPr lang="en-AU" sz="4800" spc="5" dirty="0">
                <a:cs typeface="Times New Roman" panose="02020603050405020304" pitchFamily="18" charset="0"/>
              </a:rPr>
              <a:t> </a:t>
            </a:r>
            <a:r>
              <a:rPr lang="en-AU" sz="4800" spc="-40" dirty="0">
                <a:cs typeface="Times New Roman" panose="02020603050405020304" pitchFamily="18" charset="0"/>
              </a:rPr>
              <a:t>SIGKDD,</a:t>
            </a:r>
            <a:r>
              <a:rPr lang="en-AU" sz="4800" dirty="0">
                <a:cs typeface="Times New Roman" panose="02020603050405020304" pitchFamily="18" charset="0"/>
              </a:rPr>
              <a:t> </a:t>
            </a:r>
            <a:r>
              <a:rPr lang="en-AU" sz="4800" spc="-25" dirty="0">
                <a:cs typeface="Times New Roman" panose="02020603050405020304" pitchFamily="18" charset="0"/>
              </a:rPr>
              <a:t>WWW,</a:t>
            </a:r>
            <a:r>
              <a:rPr lang="en-AU" sz="4800" spc="5" dirty="0">
                <a:cs typeface="Times New Roman" panose="02020603050405020304" pitchFamily="18" charset="0"/>
              </a:rPr>
              <a:t> </a:t>
            </a:r>
            <a:r>
              <a:rPr lang="en-AU" sz="4800" spc="-30" dirty="0">
                <a:cs typeface="Times New Roman" panose="02020603050405020304" pitchFamily="18" charset="0"/>
              </a:rPr>
              <a:t>VLDB,</a:t>
            </a:r>
            <a:r>
              <a:rPr lang="en-AU" sz="4800" dirty="0">
                <a:cs typeface="Times New Roman" panose="02020603050405020304" pitchFamily="18" charset="0"/>
              </a:rPr>
              <a:t> </a:t>
            </a:r>
            <a:r>
              <a:rPr lang="en-AU" sz="4800" spc="-20" dirty="0">
                <a:cs typeface="Times New Roman" panose="02020603050405020304" pitchFamily="18" charset="0"/>
              </a:rPr>
              <a:t>etc.</a:t>
            </a:r>
            <a:endParaRPr lang="en-AU" sz="4800" dirty="0">
              <a:cs typeface="Times New Roman" panose="02020603050405020304" pitchFamily="18" charset="0"/>
            </a:endParaRPr>
          </a:p>
          <a:p>
            <a:pPr algn="l"/>
            <a:endParaRPr lang="en-US" sz="2400" dirty="0"/>
          </a:p>
        </p:txBody>
      </p:sp>
      <p:pic>
        <p:nvPicPr>
          <p:cNvPr id="9" name="Picture 9" descr="A toy rocket flying out of the computer">
            <a:extLst>
              <a:ext uri="{FF2B5EF4-FFF2-40B4-BE49-F238E27FC236}">
                <a16:creationId xmlns:a16="http://schemas.microsoft.com/office/drawing/2014/main" id="{D5D6CDFB-CD37-651B-D4DB-79B8DD62BC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108" r="3492" b="-1"/>
          <a:stretch/>
        </p:blipFill>
        <p:spPr>
          <a:xfrm>
            <a:off x="6159388" y="404813"/>
            <a:ext cx="6032612" cy="6453187"/>
          </a:xfrm>
          <a:custGeom>
            <a:avLst/>
            <a:gdLst>
              <a:gd name="connsiteX0" fmla="*/ 1022432 w 6096001"/>
              <a:gd name="connsiteY0" fmla="*/ 0 h 6520995"/>
              <a:gd name="connsiteX1" fmla="*/ 6096001 w 6096001"/>
              <a:gd name="connsiteY1" fmla="*/ 0 h 6520995"/>
              <a:gd name="connsiteX2" fmla="*/ 6096001 w 6096001"/>
              <a:gd name="connsiteY2" fmla="*/ 6520995 h 6520995"/>
              <a:gd name="connsiteX3" fmla="*/ 0 w 6096001"/>
              <a:gd name="connsiteY3" fmla="*/ 6520995 h 6520995"/>
              <a:gd name="connsiteX4" fmla="*/ 0 w 6096001"/>
              <a:gd name="connsiteY4" fmla="*/ 1022931 h 6520995"/>
              <a:gd name="connsiteX5" fmla="*/ 1022432 w 6096001"/>
              <a:gd name="connsiteY5" fmla="*/ 0 h 6520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1" h="6520995">
                <a:moveTo>
                  <a:pt x="1022432" y="0"/>
                </a:moveTo>
                <a:lnTo>
                  <a:pt x="6096001" y="0"/>
                </a:lnTo>
                <a:lnTo>
                  <a:pt x="6096001" y="6520995"/>
                </a:lnTo>
                <a:lnTo>
                  <a:pt x="0" y="6520995"/>
                </a:lnTo>
                <a:lnTo>
                  <a:pt x="0" y="1022931"/>
                </a:lnTo>
                <a:cubicBezTo>
                  <a:pt x="0" y="458014"/>
                  <a:pt x="457790" y="0"/>
                  <a:pt x="1022432" y="0"/>
                </a:cubicBezTo>
                <a:close/>
              </a:path>
            </a:pathLst>
          </a:custGeom>
          <a:noFill/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9B4D91-9559-6682-21F5-9431B2CE383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6012" y="6270624"/>
            <a:ext cx="288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5AEA0E0-5CC6-4BD0-905C-A0021E419432}" type="slidenum">
              <a:rPr lang="en-GB" smtClean="0"/>
              <a:pPr>
                <a:spcAft>
                  <a:spcPts val="600"/>
                </a:spcAft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924754"/>
      </p:ext>
    </p:extLst>
  </p:cSld>
  <p:clrMapOvr>
    <a:masterClrMapping/>
  </p:clrMapOvr>
</p:sld>
</file>

<file path=ppt/theme/theme1.xml><?xml version="1.0" encoding="utf-8"?>
<a:theme xmlns:a="http://schemas.openxmlformats.org/drawingml/2006/main" name="1_University of Southern Queensland">
  <a:themeElements>
    <a:clrScheme name="UniSQ-PPT">
      <a:dk1>
        <a:srgbClr val="2D2D2D"/>
      </a:dk1>
      <a:lt1>
        <a:srgbClr val="FFFFFF"/>
      </a:lt1>
      <a:dk2>
        <a:srgbClr val="3C2D4D"/>
      </a:dk2>
      <a:lt2>
        <a:srgbClr val="FFB448"/>
      </a:lt2>
      <a:accent1>
        <a:srgbClr val="3C2D4D"/>
      </a:accent1>
      <a:accent2>
        <a:srgbClr val="CC3B40"/>
      </a:accent2>
      <a:accent3>
        <a:srgbClr val="FFE9DD"/>
      </a:accent3>
      <a:accent4>
        <a:srgbClr val="DDDCD7"/>
      </a:accent4>
      <a:accent5>
        <a:srgbClr val="B4AEA7"/>
      </a:accent5>
      <a:accent6>
        <a:srgbClr val="6E6964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6058649-A225-844E-A193-96481BB38DF9}" vid="{A58F13ED-414E-6748-8F38-237810CFC1A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362b729-5c30-4fbd-b260-6ef10825d2b7">
      <Terms xmlns="http://schemas.microsoft.com/office/infopath/2007/PartnerControls"/>
    </lcf76f155ced4ddcb4097134ff3c332f>
    <TaxCatchAll xmlns="ae3a7096-8b6c-449c-8f8f-d31b7887e65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FC5C6CD46BF349BEA177510ACFEE99" ma:contentTypeVersion="16" ma:contentTypeDescription="Create a new document." ma:contentTypeScope="" ma:versionID="2d23bda08b9b3ef3e3dd7c5484c6940c">
  <xsd:schema xmlns:xsd="http://www.w3.org/2001/XMLSchema" xmlns:xs="http://www.w3.org/2001/XMLSchema" xmlns:p="http://schemas.microsoft.com/office/2006/metadata/properties" xmlns:ns2="f362b729-5c30-4fbd-b260-6ef10825d2b7" xmlns:ns3="ae3a7096-8b6c-449c-8f8f-d31b7887e65d" targetNamespace="http://schemas.microsoft.com/office/2006/metadata/properties" ma:root="true" ma:fieldsID="b94de06a3430ca5c2331e4b8e64175fd" ns2:_="" ns3:_="">
    <xsd:import namespace="f362b729-5c30-4fbd-b260-6ef10825d2b7"/>
    <xsd:import namespace="ae3a7096-8b6c-449c-8f8f-d31b7887e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62b729-5c30-4fbd-b260-6ef10825d2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29a6017-9729-4752-b229-cfd95a0bcee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3a7096-8b6c-449c-8f8f-d31b7887e6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0e2552a-8fcf-467a-a962-75db6ef7c902}" ma:internalName="TaxCatchAll" ma:showField="CatchAllData" ma:web="ae3a7096-8b6c-449c-8f8f-d31b7887e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B5D50C-807B-477C-8326-DC0C9F0645F2}">
  <ds:schemaRefs>
    <ds:schemaRef ds:uri="http://purl.org/dc/dcmitype/"/>
    <ds:schemaRef ds:uri="http://schemas.microsoft.com/office/2006/documentManagement/types"/>
    <ds:schemaRef ds:uri="http://www.w3.org/XML/1998/namespace"/>
    <ds:schemaRef ds:uri="http://purl.org/dc/terms/"/>
    <ds:schemaRef ds:uri="ae3a7096-8b6c-449c-8f8f-d31b7887e65d"/>
    <ds:schemaRef ds:uri="http://schemas.microsoft.com/office/infopath/2007/PartnerControls"/>
    <ds:schemaRef ds:uri="http://schemas.openxmlformats.org/package/2006/metadata/core-properties"/>
    <ds:schemaRef ds:uri="f362b729-5c30-4fbd-b260-6ef10825d2b7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9BE7C425-018B-41DB-BFDC-BCDC08BFEA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131EFD-4E2F-4BFF-9B3B-4797F83056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62b729-5c30-4fbd-b260-6ef10825d2b7"/>
    <ds:schemaRef ds:uri="ae3a7096-8b6c-449c-8f8f-d31b7887e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b4fff8a3-050f-428f-b966-cc56f581f9b1}" enabled="1" method="Standard" siteId="{7dfbfb93-19b6-4985-ac7e-501a3793845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UniSQ-PowerPoint 16x9 template</Template>
  <TotalTime>5385</TotalTime>
  <Words>1150</Words>
  <Application>Microsoft Macintosh PowerPoint</Application>
  <PresentationFormat>Widescreen</PresentationFormat>
  <Paragraphs>143</Paragraphs>
  <Slides>19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Courier New</vt:lpstr>
      <vt:lpstr>Roboto</vt:lpstr>
      <vt:lpstr>Times New Roman</vt:lpstr>
      <vt:lpstr>1_University of Southern Queensland</vt:lpstr>
      <vt:lpstr>The Tower of Hanoi Legend: From Analytics to Algorithms</vt:lpstr>
      <vt:lpstr>PowerPoint Presentation</vt:lpstr>
      <vt:lpstr>Technology workers enabling the digital economy</vt:lpstr>
      <vt:lpstr>Digital skills gaps are holding businesses back</vt:lpstr>
      <vt:lpstr>PowerPoint Presentation</vt:lpstr>
      <vt:lpstr>A degree in Computing will help you unlock your future</vt:lpstr>
      <vt:lpstr>Why UniSQ for Computing?  Accredited, Innovative, Career-Ready</vt:lpstr>
      <vt:lpstr>Featured scholarships</vt:lpstr>
      <vt:lpstr>Computing Discipline (AI, Data Science, and IT)</vt:lpstr>
      <vt:lpstr>Teaching Excellence Computing Discipline (AI, Data Science, and IT)</vt:lpstr>
      <vt:lpstr>Your UniSQ Experience in Computing Study</vt:lpstr>
      <vt:lpstr>Bachelor of Information Technology (BITC)</vt:lpstr>
      <vt:lpstr>Master of Information Technology (MCTN)</vt:lpstr>
      <vt:lpstr>Master of Data Science (MADS)</vt:lpstr>
      <vt:lpstr>Master of Cyber Security (MCYS)</vt:lpstr>
      <vt:lpstr>Higher Degree of Research (HDR) Programs</vt:lpstr>
      <vt:lpstr>Summary</vt:lpstr>
      <vt:lpstr>Thank you for attending  this session.   Please feel welcome  to ask questions.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Stacey Hennelly</dc:creator>
  <cp:lastModifiedBy>Xiaohui Tao</cp:lastModifiedBy>
  <cp:revision>77</cp:revision>
  <dcterms:created xsi:type="dcterms:W3CDTF">2023-04-03T01:04:57Z</dcterms:created>
  <dcterms:modified xsi:type="dcterms:W3CDTF">2026-07-16T01:17:27Z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0x0101001CFC5C6CD46BF349BEA177510ACFEE99</vt:lpwstr>
  </property>
  <property fmtid="{D5CDD505-2E9C-101B-9397-08002B2CF9AE}" pid="3" name="MediaServiceImageTags">
    <vt:lpwstr/>
  </property>
</Properties>
</file>